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258" r:id="rId3"/>
    <p:sldId id="261" r:id="rId4"/>
    <p:sldId id="311" r:id="rId5"/>
    <p:sldId id="312" r:id="rId6"/>
    <p:sldId id="313" r:id="rId7"/>
    <p:sldId id="314" r:id="rId8"/>
    <p:sldId id="264" r:id="rId9"/>
    <p:sldId id="315" r:id="rId10"/>
    <p:sldId id="316" r:id="rId11"/>
    <p:sldId id="318" r:id="rId12"/>
    <p:sldId id="317"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262" r:id="rId29"/>
    <p:sldId id="263" r:id="rId30"/>
  </p:sldIdLst>
  <p:sldSz cx="9144000" cy="5143500" type="screen16x9"/>
  <p:notesSz cx="6858000" cy="9144000"/>
  <p:embeddedFontLst>
    <p:embeddedFont>
      <p:font typeface="Bebas Neue" panose="020B0606020202050201" pitchFamily="34" charset="0"/>
      <p:regular r:id="rId32"/>
    </p:embeddedFont>
    <p:embeddedFont>
      <p:font typeface="Didact Gothic" pitchFamily="2" charset="0"/>
      <p:regular r:id="rId33"/>
    </p:embeddedFont>
    <p:embeddedFont>
      <p:font typeface="Montserrat" panose="02000000000000000000" pitchFamily="2" charset="0"/>
      <p:regular r:id="rId34"/>
      <p:bold r:id="rId35"/>
      <p:italic r:id="rId36"/>
      <p:boldItalic r:id="rId37"/>
    </p:embeddedFont>
    <p:embeddedFont>
      <p:font typeface="Montserrat Medium" pitchFamily="2" charset="0"/>
      <p:regular r:id="rId38"/>
      <p:bold r:id="rId39"/>
      <p:italic r:id="rId40"/>
      <p:boldItalic r:id="rId41"/>
    </p:embeddedFont>
    <p:embeddedFont>
      <p:font typeface="อีฟดอวอิ้ง Bold" panose="020B0604020202020204" pitchFamily="34"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72"/>
    <a:srgbClr val="D66B6B"/>
    <a:srgbClr val="FEF0E6"/>
    <a:srgbClr val="666676"/>
    <a:srgbClr val="93A4AB"/>
    <a:srgbClr val="F9D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46A023-B684-4163-BE35-5A2564E9A601}">
  <a:tblStyle styleId="{D046A023-B684-4163-BE35-5A2564E9A6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64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8.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3.fntdata" /><Relationship Id="rId42" Type="http://schemas.openxmlformats.org/officeDocument/2006/relationships/font" Target="fonts/font11.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2.fntdata" /><Relationship Id="rId38" Type="http://schemas.openxmlformats.org/officeDocument/2006/relationships/font" Target="fonts/font7.fntdata" /><Relationship Id="rId46"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10.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1.fntdata" /><Relationship Id="rId37" Type="http://schemas.openxmlformats.org/officeDocument/2006/relationships/font" Target="fonts/font6.fntdata" /><Relationship Id="rId40" Type="http://schemas.openxmlformats.org/officeDocument/2006/relationships/font" Target="fonts/font9.fntdata" /><Relationship Id="rId45"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font" Target="fonts/font5.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notesMaster" Target="notesMasters/notesMaster1.xml" /><Relationship Id="rId44"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font" Target="fonts/font4.fntdata" /><Relationship Id="rId43"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5D70E0DE-972F-1CE0-3CE1-79D9005FA8FA}"/>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C5F2E7B6-FFC3-F22F-9895-1DA27994B0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13EE79DA-9CC8-2A38-6616-4A4B051893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526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29B661AA-C3C9-AF98-8243-EB7FFAF4F988}"/>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213DAEA7-B68D-F89B-D28F-05D8830EE0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8E039DB6-BBB6-B213-9B66-5A964A1EF6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610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8188EE5D-1426-DF16-BB0C-D6EF5EA5F3BC}"/>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53D04B29-366A-8FF5-2E37-8F532895D4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FAD90CD5-79B9-2C0C-06A8-F5E755BB65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690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ED517734-A438-A9A0-7642-37AC0BE296F6}"/>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E4CD7F84-3F10-880F-66C3-BC6D69CEF5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7DE75127-B347-B19F-C4AA-DCD4AEEB48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671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DFC6A5EA-9E33-0965-46A1-7A011BAF9CA9}"/>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FCF3FFB2-50BC-9660-53B1-07D171688D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803B8342-76BB-69A2-F0A5-D97B232C9F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341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EE0175DF-DFD5-144A-9BD6-1705757E6350}"/>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FCA55F08-D012-9E8F-BDEE-064881EFD0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753ABEC5-59F4-AA22-4508-E31B7EA181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487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B2139AF0-7E22-9918-93BA-472BC486A0D0}"/>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22E4E208-A3B3-27C9-6F79-459564759F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6BF4A96D-F7AC-DE39-5641-44BAC35AB8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29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C4769DFC-DC9D-2D42-0F98-FC21D0194D75}"/>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A0631040-C7A8-7FB4-ABF3-3399142E56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C5C22709-9851-AF26-BA79-E49C76AA72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077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686E2925-4DFA-693F-7759-96527C9216EB}"/>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2B24B5B6-D442-62AF-9121-B4713A9DC9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F7FEAD72-18BF-2F95-2DC6-5DAC576B6B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397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7658CC9C-4B29-B34F-D312-CDDCC5603C47}"/>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017675C0-D799-AFA3-2BF9-44863B4FC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2B40E439-6158-B2EA-F55D-2B107CBFA1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842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1447e878c0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1447e878c0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EBBDA4CE-0D2B-257C-C2F4-5B1C91B36DEA}"/>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52016C7A-53BA-6863-8A00-09771DEE19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3220B1D2-709B-3E45-1219-0CD7FC7E3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4506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a:extLst>
            <a:ext uri="{FF2B5EF4-FFF2-40B4-BE49-F238E27FC236}">
              <a16:creationId xmlns:a16="http://schemas.microsoft.com/office/drawing/2014/main" id="{0110660F-2FB3-E7E9-7E7D-C67A43B96DD6}"/>
            </a:ext>
          </a:extLst>
        </p:cNvPr>
        <p:cNvGrpSpPr/>
        <p:nvPr/>
      </p:nvGrpSpPr>
      <p:grpSpPr>
        <a:xfrm>
          <a:off x="0" y="0"/>
          <a:ext cx="0" cy="0"/>
          <a:chOff x="0" y="0"/>
          <a:chExt cx="0" cy="0"/>
        </a:xfrm>
      </p:grpSpPr>
      <p:sp>
        <p:nvSpPr>
          <p:cNvPr id="602" name="Google Shape;602;g11447e878c0_0_257:notes">
            <a:extLst>
              <a:ext uri="{FF2B5EF4-FFF2-40B4-BE49-F238E27FC236}">
                <a16:creationId xmlns:a16="http://schemas.microsoft.com/office/drawing/2014/main" id="{961C7871-9239-3AEE-B506-40A99AE710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447e878c0_0_257:notes">
            <a:extLst>
              <a:ext uri="{FF2B5EF4-FFF2-40B4-BE49-F238E27FC236}">
                <a16:creationId xmlns:a16="http://schemas.microsoft.com/office/drawing/2014/main" id="{206FF3F5-F731-C737-80A7-20ADB20084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555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3F24EE90-51B2-434A-10B4-486FB92B6FFB}"/>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05518D6E-02CC-F964-8558-2492E19537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7CC26FBC-5CCB-8C9D-82E4-1E88FF2919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578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E3DE204E-41D2-DC7C-7ECB-EC5B4E975393}"/>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F5C8067E-D173-113D-9FBB-A09ADDA6D5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9CAA3BB2-ACE9-40E1-9C68-66F022DCBD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799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E99424EA-5B5D-34CA-B223-E5755BF88258}"/>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37880AC2-0E60-2EE7-0AA7-22332A788B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AF41CF08-6224-0BFA-1C9B-E79A4ED5B7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814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9A086C07-63D1-F717-DF3C-890390F46368}"/>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AEBFEB8D-7C8D-9A22-9050-F07D83E52B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78279762-3A8D-9CE7-A267-B5F2E7347C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818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076E30E8-3FFC-6BA1-A0E6-2E32947DE363}"/>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A804FE0D-ECB7-AEFF-BE13-8E5F4C571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D9706D3B-0F35-364F-D497-EF30B17CE2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050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89562311-9A06-8731-FD69-372AD9D0A85A}"/>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A27E7117-31BC-4069-6191-FD2C637768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91E9EEA7-62CC-F1A9-35D9-E6CAF0C8FD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142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e4957916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e4957916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0e4b5802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0e4b5802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1447e878c0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447e878c0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a:extLst>
            <a:ext uri="{FF2B5EF4-FFF2-40B4-BE49-F238E27FC236}">
              <a16:creationId xmlns:a16="http://schemas.microsoft.com/office/drawing/2014/main" id="{646FFE8D-2145-6384-E818-B1773FAC250D}"/>
            </a:ext>
          </a:extLst>
        </p:cNvPr>
        <p:cNvGrpSpPr/>
        <p:nvPr/>
      </p:nvGrpSpPr>
      <p:grpSpPr>
        <a:xfrm>
          <a:off x="0" y="0"/>
          <a:ext cx="0" cy="0"/>
          <a:chOff x="0" y="0"/>
          <a:chExt cx="0" cy="0"/>
        </a:xfrm>
      </p:grpSpPr>
      <p:sp>
        <p:nvSpPr>
          <p:cNvPr id="602" name="Google Shape;602;g11447e878c0_0_257:notes">
            <a:extLst>
              <a:ext uri="{FF2B5EF4-FFF2-40B4-BE49-F238E27FC236}">
                <a16:creationId xmlns:a16="http://schemas.microsoft.com/office/drawing/2014/main" id="{CB20C97D-B2D0-90B9-3ACE-E7FE71C70B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447e878c0_0_257:notes">
            <a:extLst>
              <a:ext uri="{FF2B5EF4-FFF2-40B4-BE49-F238E27FC236}">
                <a16:creationId xmlns:a16="http://schemas.microsoft.com/office/drawing/2014/main" id="{C66503B3-BD8C-3ABB-E347-8B9428404D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663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a:extLst>
            <a:ext uri="{FF2B5EF4-FFF2-40B4-BE49-F238E27FC236}">
              <a16:creationId xmlns:a16="http://schemas.microsoft.com/office/drawing/2014/main" id="{7077516C-1A46-AAB1-098E-395713D6D23F}"/>
            </a:ext>
          </a:extLst>
        </p:cNvPr>
        <p:cNvGrpSpPr/>
        <p:nvPr/>
      </p:nvGrpSpPr>
      <p:grpSpPr>
        <a:xfrm>
          <a:off x="0" y="0"/>
          <a:ext cx="0" cy="0"/>
          <a:chOff x="0" y="0"/>
          <a:chExt cx="0" cy="0"/>
        </a:xfrm>
      </p:grpSpPr>
      <p:sp>
        <p:nvSpPr>
          <p:cNvPr id="602" name="Google Shape;602;g11447e878c0_0_257:notes">
            <a:extLst>
              <a:ext uri="{FF2B5EF4-FFF2-40B4-BE49-F238E27FC236}">
                <a16:creationId xmlns:a16="http://schemas.microsoft.com/office/drawing/2014/main" id="{8A08715E-132D-262A-6170-6BA6EDAAB7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447e878c0_0_257:notes">
            <a:extLst>
              <a:ext uri="{FF2B5EF4-FFF2-40B4-BE49-F238E27FC236}">
                <a16:creationId xmlns:a16="http://schemas.microsoft.com/office/drawing/2014/main" id="{2D411A64-8E46-15B8-F0F4-EEE438280E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558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a:extLst>
            <a:ext uri="{FF2B5EF4-FFF2-40B4-BE49-F238E27FC236}">
              <a16:creationId xmlns:a16="http://schemas.microsoft.com/office/drawing/2014/main" id="{DB80D145-7D64-AFE5-7FC3-757B82DC7988}"/>
            </a:ext>
          </a:extLst>
        </p:cNvPr>
        <p:cNvGrpSpPr/>
        <p:nvPr/>
      </p:nvGrpSpPr>
      <p:grpSpPr>
        <a:xfrm>
          <a:off x="0" y="0"/>
          <a:ext cx="0" cy="0"/>
          <a:chOff x="0" y="0"/>
          <a:chExt cx="0" cy="0"/>
        </a:xfrm>
      </p:grpSpPr>
      <p:sp>
        <p:nvSpPr>
          <p:cNvPr id="602" name="Google Shape;602;g11447e878c0_0_257:notes">
            <a:extLst>
              <a:ext uri="{FF2B5EF4-FFF2-40B4-BE49-F238E27FC236}">
                <a16:creationId xmlns:a16="http://schemas.microsoft.com/office/drawing/2014/main" id="{AA8B43F5-C68A-0310-1A16-B8097A9A1B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447e878c0_0_257:notes">
            <a:extLst>
              <a:ext uri="{FF2B5EF4-FFF2-40B4-BE49-F238E27FC236}">
                <a16:creationId xmlns:a16="http://schemas.microsoft.com/office/drawing/2014/main" id="{AB3E293B-9ABA-88DA-73F8-CF1FA8605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39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a:extLst>
            <a:ext uri="{FF2B5EF4-FFF2-40B4-BE49-F238E27FC236}">
              <a16:creationId xmlns:a16="http://schemas.microsoft.com/office/drawing/2014/main" id="{A37CF08B-3D1F-1392-8051-F4FFCB9F35B5}"/>
            </a:ext>
          </a:extLst>
        </p:cNvPr>
        <p:cNvGrpSpPr/>
        <p:nvPr/>
      </p:nvGrpSpPr>
      <p:grpSpPr>
        <a:xfrm>
          <a:off x="0" y="0"/>
          <a:ext cx="0" cy="0"/>
          <a:chOff x="0" y="0"/>
          <a:chExt cx="0" cy="0"/>
        </a:xfrm>
      </p:grpSpPr>
      <p:sp>
        <p:nvSpPr>
          <p:cNvPr id="602" name="Google Shape;602;g11447e878c0_0_257:notes">
            <a:extLst>
              <a:ext uri="{FF2B5EF4-FFF2-40B4-BE49-F238E27FC236}">
                <a16:creationId xmlns:a16="http://schemas.microsoft.com/office/drawing/2014/main" id="{6AC9E9C9-83C2-F93E-2AAB-722181561B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1447e878c0_0_257:notes">
            <a:extLst>
              <a:ext uri="{FF2B5EF4-FFF2-40B4-BE49-F238E27FC236}">
                <a16:creationId xmlns:a16="http://schemas.microsoft.com/office/drawing/2014/main" id="{2CD32A0D-7596-04F8-E6E6-4D40B629D3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936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e4957916e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a:extLst>
            <a:ext uri="{FF2B5EF4-FFF2-40B4-BE49-F238E27FC236}">
              <a16:creationId xmlns:a16="http://schemas.microsoft.com/office/drawing/2014/main" id="{ABF2DD36-EB70-3D40-5680-FE9DA9ADDEAD}"/>
            </a:ext>
          </a:extLst>
        </p:cNvPr>
        <p:cNvGrpSpPr/>
        <p:nvPr/>
      </p:nvGrpSpPr>
      <p:grpSpPr>
        <a:xfrm>
          <a:off x="0" y="0"/>
          <a:ext cx="0" cy="0"/>
          <a:chOff x="0" y="0"/>
          <a:chExt cx="0" cy="0"/>
        </a:xfrm>
      </p:grpSpPr>
      <p:sp>
        <p:nvSpPr>
          <p:cNvPr id="798" name="Google Shape;798;ge4957916ed_0_20:notes">
            <a:extLst>
              <a:ext uri="{FF2B5EF4-FFF2-40B4-BE49-F238E27FC236}">
                <a16:creationId xmlns:a16="http://schemas.microsoft.com/office/drawing/2014/main" id="{C96E7CCF-3A57-769B-D5A0-17CD2CC7E4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e4957916ed_0_20:notes">
            <a:extLst>
              <a:ext uri="{FF2B5EF4-FFF2-40B4-BE49-F238E27FC236}">
                <a16:creationId xmlns:a16="http://schemas.microsoft.com/office/drawing/2014/main" id="{3DAA67DF-D5EF-9C89-D47F-DE65DCE75B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174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83250"/>
            <a:ext cx="4597500" cy="2736000"/>
          </a:xfrm>
          <a:prstGeom prst="rect">
            <a:avLst/>
          </a:prstGeom>
        </p:spPr>
        <p:txBody>
          <a:bodyPr spcFirstLastPara="1" wrap="square" lIns="91425" tIns="91425" rIns="91425" bIns="91425" anchor="ctr" anchorCtr="0">
            <a:noAutofit/>
          </a:bodyPr>
          <a:lstStyle>
            <a:lvl1pPr lvl="0" rtl="0">
              <a:lnSpc>
                <a:spcPct val="85000"/>
              </a:lnSpc>
              <a:spcBef>
                <a:spcPts val="0"/>
              </a:spcBef>
              <a:spcAft>
                <a:spcPts val="0"/>
              </a:spcAft>
              <a:buSzPts val="6000"/>
              <a:buNone/>
              <a:defRPr sz="65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719250"/>
            <a:ext cx="4597500" cy="441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364847" y="3413675"/>
            <a:ext cx="4032655" cy="2207688"/>
            <a:chOff x="-364847" y="3413675"/>
            <a:chExt cx="4032655" cy="2207688"/>
          </a:xfrm>
        </p:grpSpPr>
        <p:sp>
          <p:nvSpPr>
            <p:cNvPr id="12" name="Google Shape;12;p2"/>
            <p:cNvSpPr/>
            <p:nvPr/>
          </p:nvSpPr>
          <p:spPr>
            <a:xfrm>
              <a:off x="562368" y="4377046"/>
              <a:ext cx="3105440" cy="766656"/>
            </a:xfrm>
            <a:custGeom>
              <a:avLst/>
              <a:gdLst/>
              <a:ahLst/>
              <a:cxnLst/>
              <a:rect l="l" t="t" r="r" b="b"/>
              <a:pathLst>
                <a:path w="97045" h="23958" extrusionOk="0">
                  <a:moveTo>
                    <a:pt x="13908" y="19195"/>
                  </a:moveTo>
                  <a:cubicBezTo>
                    <a:pt x="9670" y="19195"/>
                    <a:pt x="5121" y="18195"/>
                    <a:pt x="1" y="15718"/>
                  </a:cubicBezTo>
                  <a:lnTo>
                    <a:pt x="1" y="23958"/>
                  </a:lnTo>
                  <a:lnTo>
                    <a:pt x="97045" y="23958"/>
                  </a:lnTo>
                  <a:cubicBezTo>
                    <a:pt x="94354" y="7359"/>
                    <a:pt x="80732" y="1"/>
                    <a:pt x="66729" y="1"/>
                  </a:cubicBezTo>
                  <a:cubicBezTo>
                    <a:pt x="60871" y="1"/>
                    <a:pt x="54941" y="1287"/>
                    <a:pt x="49773" y="3716"/>
                  </a:cubicBezTo>
                  <a:cubicBezTo>
                    <a:pt x="36437" y="10003"/>
                    <a:pt x="26602" y="19195"/>
                    <a:pt x="13908" y="1919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40" y="3675190"/>
              <a:ext cx="2543776" cy="1468512"/>
            </a:xfrm>
            <a:custGeom>
              <a:avLst/>
              <a:gdLst/>
              <a:ahLst/>
              <a:cxnLst/>
              <a:rect l="l" t="t" r="r" b="b"/>
              <a:pathLst>
                <a:path w="79493" h="45891" extrusionOk="0">
                  <a:moveTo>
                    <a:pt x="67847" y="33722"/>
                  </a:moveTo>
                  <a:lnTo>
                    <a:pt x="67276" y="33722"/>
                  </a:lnTo>
                  <a:cubicBezTo>
                    <a:pt x="58584" y="33722"/>
                    <a:pt x="52892" y="41080"/>
                    <a:pt x="42628" y="41080"/>
                  </a:cubicBezTo>
                  <a:lnTo>
                    <a:pt x="41937" y="41080"/>
                  </a:lnTo>
                  <a:cubicBezTo>
                    <a:pt x="22600" y="40437"/>
                    <a:pt x="23910" y="24672"/>
                    <a:pt x="17837" y="13384"/>
                  </a:cubicBezTo>
                  <a:cubicBezTo>
                    <a:pt x="14241" y="6597"/>
                    <a:pt x="7478" y="1620"/>
                    <a:pt x="0" y="1"/>
                  </a:cubicBezTo>
                  <a:lnTo>
                    <a:pt x="0" y="45891"/>
                  </a:lnTo>
                  <a:lnTo>
                    <a:pt x="78802" y="45891"/>
                  </a:lnTo>
                  <a:cubicBezTo>
                    <a:pt x="79493" y="40128"/>
                    <a:pt x="75325" y="34008"/>
                    <a:pt x="67847" y="337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364847" y="34136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4280480" y="-938650"/>
            <a:ext cx="4962092" cy="1847000"/>
            <a:chOff x="4280480" y="-938650"/>
            <a:chExt cx="4962092" cy="1847000"/>
          </a:xfrm>
        </p:grpSpPr>
        <p:sp>
          <p:nvSpPr>
            <p:cNvPr id="16" name="Google Shape;16;p2"/>
            <p:cNvSpPr/>
            <p:nvPr/>
          </p:nvSpPr>
          <p:spPr>
            <a:xfrm>
              <a:off x="4280480" y="-202"/>
              <a:ext cx="2724416" cy="499168"/>
            </a:xfrm>
            <a:custGeom>
              <a:avLst/>
              <a:gdLst/>
              <a:ahLst/>
              <a:cxnLst/>
              <a:rect l="l" t="t" r="r" b="b"/>
              <a:pathLst>
                <a:path w="85138" h="15599" extrusionOk="0">
                  <a:moveTo>
                    <a:pt x="1" y="0"/>
                  </a:moveTo>
                  <a:cubicBezTo>
                    <a:pt x="596" y="4144"/>
                    <a:pt x="5026" y="8240"/>
                    <a:pt x="9598" y="8954"/>
                  </a:cubicBezTo>
                  <a:cubicBezTo>
                    <a:pt x="10265" y="9073"/>
                    <a:pt x="10908" y="9121"/>
                    <a:pt x="11575" y="9121"/>
                  </a:cubicBezTo>
                  <a:cubicBezTo>
                    <a:pt x="18052" y="9121"/>
                    <a:pt x="23529" y="4168"/>
                    <a:pt x="34174" y="4168"/>
                  </a:cubicBezTo>
                  <a:cubicBezTo>
                    <a:pt x="35270" y="4168"/>
                    <a:pt x="36437" y="4239"/>
                    <a:pt x="37675" y="4358"/>
                  </a:cubicBezTo>
                  <a:cubicBezTo>
                    <a:pt x="48868" y="5382"/>
                    <a:pt x="63895" y="15598"/>
                    <a:pt x="75445" y="15598"/>
                  </a:cubicBezTo>
                  <a:cubicBezTo>
                    <a:pt x="79112" y="15598"/>
                    <a:pt x="82423" y="14551"/>
                    <a:pt x="85137" y="11907"/>
                  </a:cubicBezTo>
                  <a:lnTo>
                    <a:pt x="851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189440" y="-202"/>
              <a:ext cx="2951520" cy="733888"/>
            </a:xfrm>
            <a:custGeom>
              <a:avLst/>
              <a:gdLst/>
              <a:ahLst/>
              <a:cxnLst/>
              <a:rect l="l" t="t" r="r" b="b"/>
              <a:pathLst>
                <a:path w="92235" h="22934" extrusionOk="0">
                  <a:moveTo>
                    <a:pt x="1" y="0"/>
                  </a:moveTo>
                  <a:cubicBezTo>
                    <a:pt x="16504" y="2953"/>
                    <a:pt x="28936" y="22933"/>
                    <a:pt x="49702" y="22933"/>
                  </a:cubicBezTo>
                  <a:cubicBezTo>
                    <a:pt x="60847" y="22933"/>
                    <a:pt x="74374" y="17170"/>
                    <a:pt x="922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5388947" y="-938650"/>
              <a:ext cx="3853625" cy="184700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128400" y="2524369"/>
            <a:ext cx="2887200" cy="91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64400" y="1316269"/>
            <a:ext cx="1015200" cy="67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b="1">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128400" y="3441769"/>
            <a:ext cx="2887200" cy="67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23" name="Google Shape;23;p3"/>
          <p:cNvGrpSpPr/>
          <p:nvPr/>
        </p:nvGrpSpPr>
        <p:grpSpPr>
          <a:xfrm>
            <a:off x="-1742875" y="2934449"/>
            <a:ext cx="5982619" cy="4211518"/>
            <a:chOff x="-1742875" y="2934449"/>
            <a:chExt cx="5982619" cy="4211518"/>
          </a:xfrm>
        </p:grpSpPr>
        <p:sp>
          <p:nvSpPr>
            <p:cNvPr id="24" name="Google Shape;24;p3"/>
            <p:cNvSpPr/>
            <p:nvPr/>
          </p:nvSpPr>
          <p:spPr>
            <a:xfrm>
              <a:off x="352" y="4172822"/>
              <a:ext cx="4239392" cy="970880"/>
            </a:xfrm>
            <a:custGeom>
              <a:avLst/>
              <a:gdLst/>
              <a:ahLst/>
              <a:cxnLst/>
              <a:rect l="l" t="t" r="r" b="b"/>
              <a:pathLst>
                <a:path w="132481" h="30340" extrusionOk="0">
                  <a:moveTo>
                    <a:pt x="96045" y="1144"/>
                  </a:moveTo>
                  <a:cubicBezTo>
                    <a:pt x="94116" y="358"/>
                    <a:pt x="92068" y="0"/>
                    <a:pt x="89996" y="0"/>
                  </a:cubicBezTo>
                  <a:cubicBezTo>
                    <a:pt x="81042" y="0"/>
                    <a:pt x="70968" y="6311"/>
                    <a:pt x="62228" y="11908"/>
                  </a:cubicBezTo>
                  <a:cubicBezTo>
                    <a:pt x="52869" y="17861"/>
                    <a:pt x="44843" y="20124"/>
                    <a:pt x="37652" y="20124"/>
                  </a:cubicBezTo>
                  <a:cubicBezTo>
                    <a:pt x="23077" y="20124"/>
                    <a:pt x="11908" y="10812"/>
                    <a:pt x="1" y="4263"/>
                  </a:cubicBezTo>
                  <a:lnTo>
                    <a:pt x="1" y="30340"/>
                  </a:lnTo>
                  <a:lnTo>
                    <a:pt x="132481" y="30340"/>
                  </a:lnTo>
                  <a:cubicBezTo>
                    <a:pt x="106547" y="22576"/>
                    <a:pt x="110333" y="6883"/>
                    <a:pt x="96045" y="114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84" y="4011254"/>
              <a:ext cx="2953024" cy="1132448"/>
            </a:xfrm>
            <a:custGeom>
              <a:avLst/>
              <a:gdLst/>
              <a:ahLst/>
              <a:cxnLst/>
              <a:rect l="l" t="t" r="r" b="b"/>
              <a:pathLst>
                <a:path w="92282" h="35389" extrusionOk="0">
                  <a:moveTo>
                    <a:pt x="810" y="1"/>
                  </a:moveTo>
                  <a:lnTo>
                    <a:pt x="0" y="1"/>
                  </a:lnTo>
                  <a:lnTo>
                    <a:pt x="0" y="35389"/>
                  </a:lnTo>
                  <a:lnTo>
                    <a:pt x="92281" y="35389"/>
                  </a:lnTo>
                  <a:cubicBezTo>
                    <a:pt x="56202" y="27244"/>
                    <a:pt x="30959"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032475" flipH="1">
              <a:off x="-1496372" y="3930048"/>
              <a:ext cx="4632529" cy="2220320"/>
            </a:xfrm>
            <a:custGeom>
              <a:avLst/>
              <a:gdLst/>
              <a:ahLst/>
              <a:cxnLst/>
              <a:rect l="l" t="t" r="r" b="b"/>
              <a:pathLst>
                <a:path w="154145" h="73880" fill="none" extrusionOk="0">
                  <a:moveTo>
                    <a:pt x="1" y="37585"/>
                  </a:moveTo>
                  <a:cubicBezTo>
                    <a:pt x="21587" y="71085"/>
                    <a:pt x="57298" y="73879"/>
                    <a:pt x="74493" y="54657"/>
                  </a:cubicBezTo>
                  <a:cubicBezTo>
                    <a:pt x="77564" y="51218"/>
                    <a:pt x="79406" y="46735"/>
                    <a:pt x="76336" y="43757"/>
                  </a:cubicBezTo>
                  <a:cubicBezTo>
                    <a:pt x="73357" y="40840"/>
                    <a:pt x="67584" y="44002"/>
                    <a:pt x="67523" y="48209"/>
                  </a:cubicBezTo>
                  <a:cubicBezTo>
                    <a:pt x="67431" y="52385"/>
                    <a:pt x="71638" y="55671"/>
                    <a:pt x="75814" y="55978"/>
                  </a:cubicBezTo>
                  <a:cubicBezTo>
                    <a:pt x="84442" y="56592"/>
                    <a:pt x="90614" y="48240"/>
                    <a:pt x="97584" y="44586"/>
                  </a:cubicBezTo>
                  <a:cubicBezTo>
                    <a:pt x="112108" y="36909"/>
                    <a:pt x="114718" y="51986"/>
                    <a:pt x="121289" y="55978"/>
                  </a:cubicBezTo>
                  <a:cubicBezTo>
                    <a:pt x="138976" y="66756"/>
                    <a:pt x="154145" y="29264"/>
                    <a:pt x="137134" y="1"/>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3"/>
          <p:cNvGrpSpPr/>
          <p:nvPr/>
        </p:nvGrpSpPr>
        <p:grpSpPr>
          <a:xfrm>
            <a:off x="4226016" y="-423063"/>
            <a:ext cx="5459693" cy="1768685"/>
            <a:chOff x="4226016" y="-423063"/>
            <a:chExt cx="5459693" cy="1768685"/>
          </a:xfrm>
        </p:grpSpPr>
        <p:sp>
          <p:nvSpPr>
            <p:cNvPr id="28" name="Google Shape;28;p3"/>
            <p:cNvSpPr/>
            <p:nvPr/>
          </p:nvSpPr>
          <p:spPr>
            <a:xfrm>
              <a:off x="6191360" y="-202"/>
              <a:ext cx="2953024" cy="1316096"/>
            </a:xfrm>
            <a:custGeom>
              <a:avLst/>
              <a:gdLst/>
              <a:ahLst/>
              <a:cxnLst/>
              <a:rect l="l" t="t" r="r" b="b"/>
              <a:pathLst>
                <a:path w="92282" h="41128" extrusionOk="0">
                  <a:moveTo>
                    <a:pt x="92282" y="0"/>
                  </a:moveTo>
                  <a:lnTo>
                    <a:pt x="10122" y="0"/>
                  </a:lnTo>
                  <a:lnTo>
                    <a:pt x="6335" y="6073"/>
                  </a:lnTo>
                  <a:cubicBezTo>
                    <a:pt x="1" y="18694"/>
                    <a:pt x="11622" y="31411"/>
                    <a:pt x="25458" y="31411"/>
                  </a:cubicBezTo>
                  <a:cubicBezTo>
                    <a:pt x="28554" y="31411"/>
                    <a:pt x="31745" y="30792"/>
                    <a:pt x="34865" y="29387"/>
                  </a:cubicBezTo>
                  <a:cubicBezTo>
                    <a:pt x="38175" y="27934"/>
                    <a:pt x="43200" y="24124"/>
                    <a:pt x="47987" y="24124"/>
                  </a:cubicBezTo>
                  <a:cubicBezTo>
                    <a:pt x="49249" y="24124"/>
                    <a:pt x="50487" y="24386"/>
                    <a:pt x="51678" y="25005"/>
                  </a:cubicBezTo>
                  <a:cubicBezTo>
                    <a:pt x="55965" y="27172"/>
                    <a:pt x="55869" y="32697"/>
                    <a:pt x="58584" y="36341"/>
                  </a:cubicBezTo>
                  <a:cubicBezTo>
                    <a:pt x="60990" y="39651"/>
                    <a:pt x="64490" y="41127"/>
                    <a:pt x="68348" y="41127"/>
                  </a:cubicBezTo>
                  <a:cubicBezTo>
                    <a:pt x="76564" y="41127"/>
                    <a:pt x="86638" y="34388"/>
                    <a:pt x="92258" y="23910"/>
                  </a:cubicBezTo>
                  <a:lnTo>
                    <a:pt x="922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226016" y="-202"/>
              <a:ext cx="4918368" cy="1345824"/>
            </a:xfrm>
            <a:custGeom>
              <a:avLst/>
              <a:gdLst/>
              <a:ahLst/>
              <a:cxnLst/>
              <a:rect l="l" t="t" r="r" b="b"/>
              <a:pathLst>
                <a:path w="153699" h="42057" extrusionOk="0">
                  <a:moveTo>
                    <a:pt x="30173" y="16670"/>
                  </a:moveTo>
                  <a:cubicBezTo>
                    <a:pt x="37484" y="16670"/>
                    <a:pt x="46200" y="15217"/>
                    <a:pt x="56440" y="11693"/>
                  </a:cubicBezTo>
                  <a:cubicBezTo>
                    <a:pt x="66538" y="8240"/>
                    <a:pt x="81827" y="1667"/>
                    <a:pt x="96449" y="1667"/>
                  </a:cubicBezTo>
                  <a:cubicBezTo>
                    <a:pt x="104712" y="1667"/>
                    <a:pt x="112762" y="3739"/>
                    <a:pt x="119549" y="9692"/>
                  </a:cubicBezTo>
                  <a:cubicBezTo>
                    <a:pt x="129194" y="18147"/>
                    <a:pt x="136529" y="42056"/>
                    <a:pt x="152175" y="42056"/>
                  </a:cubicBezTo>
                  <a:lnTo>
                    <a:pt x="152175" y="42056"/>
                  </a:lnTo>
                  <a:cubicBezTo>
                    <a:pt x="152699" y="42056"/>
                    <a:pt x="153199" y="42032"/>
                    <a:pt x="153699" y="41985"/>
                  </a:cubicBezTo>
                  <a:lnTo>
                    <a:pt x="153699" y="0"/>
                  </a:lnTo>
                  <a:lnTo>
                    <a:pt x="0" y="0"/>
                  </a:lnTo>
                  <a:cubicBezTo>
                    <a:pt x="3787" y="8835"/>
                    <a:pt x="13289" y="16670"/>
                    <a:pt x="30173" y="166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7009898" y="-423063"/>
              <a:ext cx="2675811" cy="1711629"/>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1363800" y="2708854"/>
            <a:ext cx="28872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Bebas Neue"/>
              <a:buNone/>
              <a:defRPr sz="30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44" name="Google Shape;44;p5"/>
          <p:cNvSpPr txBox="1">
            <a:spLocks noGrp="1"/>
          </p:cNvSpPr>
          <p:nvPr>
            <p:ph type="subTitle" idx="2"/>
          </p:nvPr>
        </p:nvSpPr>
        <p:spPr>
          <a:xfrm>
            <a:off x="4893000" y="2708854"/>
            <a:ext cx="2887200" cy="338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Bebas Neue"/>
              <a:buNone/>
              <a:defRPr sz="30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45" name="Google Shape;45;p5"/>
          <p:cNvSpPr txBox="1">
            <a:spLocks noGrp="1"/>
          </p:cNvSpPr>
          <p:nvPr>
            <p:ph type="subTitle" idx="3"/>
          </p:nvPr>
        </p:nvSpPr>
        <p:spPr>
          <a:xfrm>
            <a:off x="1363800" y="3047250"/>
            <a:ext cx="2887200" cy="92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46" name="Google Shape;46;p5"/>
          <p:cNvSpPr txBox="1">
            <a:spLocks noGrp="1"/>
          </p:cNvSpPr>
          <p:nvPr>
            <p:ph type="subTitle" idx="4"/>
          </p:nvPr>
        </p:nvSpPr>
        <p:spPr>
          <a:xfrm>
            <a:off x="4893000" y="3047250"/>
            <a:ext cx="2887200" cy="92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47" name="Google Shape;47;p5"/>
          <p:cNvSpPr txBox="1">
            <a:spLocks noGrp="1"/>
          </p:cNvSpPr>
          <p:nvPr>
            <p:ph type="title"/>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8" name="Google Shape;48;p5"/>
          <p:cNvGrpSpPr/>
          <p:nvPr/>
        </p:nvGrpSpPr>
        <p:grpSpPr>
          <a:xfrm>
            <a:off x="5836256" y="-423063"/>
            <a:ext cx="3449395" cy="2421773"/>
            <a:chOff x="5836256" y="-423063"/>
            <a:chExt cx="3449395" cy="2421773"/>
          </a:xfrm>
        </p:grpSpPr>
        <p:sp>
          <p:nvSpPr>
            <p:cNvPr id="49" name="Google Shape;49;p5"/>
            <p:cNvSpPr/>
            <p:nvPr/>
          </p:nvSpPr>
          <p:spPr>
            <a:xfrm>
              <a:off x="6527424" y="-202"/>
              <a:ext cx="2616960" cy="1998912"/>
            </a:xfrm>
            <a:custGeom>
              <a:avLst/>
              <a:gdLst/>
              <a:ahLst/>
              <a:cxnLst/>
              <a:rect l="l" t="t" r="r" b="b"/>
              <a:pathLst>
                <a:path w="81780" h="62466" extrusionOk="0">
                  <a:moveTo>
                    <a:pt x="1787" y="10478"/>
                  </a:moveTo>
                  <a:cubicBezTo>
                    <a:pt x="1" y="16670"/>
                    <a:pt x="3811" y="24529"/>
                    <a:pt x="11075" y="25386"/>
                  </a:cubicBezTo>
                  <a:cubicBezTo>
                    <a:pt x="11479" y="25458"/>
                    <a:pt x="11837" y="25458"/>
                    <a:pt x="12218" y="25458"/>
                  </a:cubicBezTo>
                  <a:cubicBezTo>
                    <a:pt x="17338" y="25458"/>
                    <a:pt x="23815" y="21766"/>
                    <a:pt x="29840" y="21766"/>
                  </a:cubicBezTo>
                  <a:cubicBezTo>
                    <a:pt x="34103" y="21766"/>
                    <a:pt x="38104" y="23600"/>
                    <a:pt x="41248" y="29911"/>
                  </a:cubicBezTo>
                  <a:cubicBezTo>
                    <a:pt x="43105" y="33816"/>
                    <a:pt x="43772" y="37889"/>
                    <a:pt x="45344" y="41866"/>
                  </a:cubicBezTo>
                  <a:cubicBezTo>
                    <a:pt x="50249" y="53987"/>
                    <a:pt x="64776" y="62465"/>
                    <a:pt x="79422" y="62465"/>
                  </a:cubicBezTo>
                  <a:cubicBezTo>
                    <a:pt x="80208" y="62465"/>
                    <a:pt x="80994" y="62417"/>
                    <a:pt x="81780" y="62370"/>
                  </a:cubicBezTo>
                  <a:lnTo>
                    <a:pt x="81780" y="0"/>
                  </a:lnTo>
                  <a:lnTo>
                    <a:pt x="8788" y="0"/>
                  </a:lnTo>
                  <a:cubicBezTo>
                    <a:pt x="5597" y="3072"/>
                    <a:pt x="2954" y="6454"/>
                    <a:pt x="1787" y="1047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5836256" y="-202"/>
              <a:ext cx="3308128" cy="1447168"/>
            </a:xfrm>
            <a:custGeom>
              <a:avLst/>
              <a:gdLst/>
              <a:ahLst/>
              <a:cxnLst/>
              <a:rect l="l" t="t" r="r" b="b"/>
              <a:pathLst>
                <a:path w="103379" h="45224" extrusionOk="0">
                  <a:moveTo>
                    <a:pt x="20623" y="12693"/>
                  </a:moveTo>
                  <a:cubicBezTo>
                    <a:pt x="21767" y="12693"/>
                    <a:pt x="22910" y="12598"/>
                    <a:pt x="24053" y="12383"/>
                  </a:cubicBezTo>
                  <a:cubicBezTo>
                    <a:pt x="29673" y="11383"/>
                    <a:pt x="35746" y="7382"/>
                    <a:pt x="43509" y="7382"/>
                  </a:cubicBezTo>
                  <a:cubicBezTo>
                    <a:pt x="49320" y="7382"/>
                    <a:pt x="56083" y="9621"/>
                    <a:pt x="64275" y="17027"/>
                  </a:cubicBezTo>
                  <a:cubicBezTo>
                    <a:pt x="73920" y="25743"/>
                    <a:pt x="86185" y="45223"/>
                    <a:pt x="103045" y="45223"/>
                  </a:cubicBezTo>
                  <a:lnTo>
                    <a:pt x="103379" y="45223"/>
                  </a:lnTo>
                  <a:lnTo>
                    <a:pt x="103379" y="0"/>
                  </a:lnTo>
                  <a:lnTo>
                    <a:pt x="0" y="0"/>
                  </a:lnTo>
                  <a:cubicBezTo>
                    <a:pt x="3834" y="7502"/>
                    <a:pt x="12169" y="12693"/>
                    <a:pt x="20623" y="126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0800000">
              <a:off x="6609840" y="-423063"/>
              <a:ext cx="2675811" cy="1711629"/>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a:off x="-273409" y="3260630"/>
            <a:ext cx="3961441" cy="2237158"/>
            <a:chOff x="-273409" y="3260630"/>
            <a:chExt cx="3961441" cy="2237158"/>
          </a:xfrm>
        </p:grpSpPr>
        <p:sp>
          <p:nvSpPr>
            <p:cNvPr id="53" name="Google Shape;53;p5"/>
            <p:cNvSpPr/>
            <p:nvPr/>
          </p:nvSpPr>
          <p:spPr>
            <a:xfrm>
              <a:off x="352" y="3260630"/>
              <a:ext cx="1522656" cy="1883072"/>
            </a:xfrm>
            <a:custGeom>
              <a:avLst/>
              <a:gdLst/>
              <a:ahLst/>
              <a:cxnLst/>
              <a:rect l="l" t="t" r="r" b="b"/>
              <a:pathLst>
                <a:path w="47583" h="58846" extrusionOk="0">
                  <a:moveTo>
                    <a:pt x="14028" y="1"/>
                  </a:moveTo>
                  <a:cubicBezTo>
                    <a:pt x="9146" y="1"/>
                    <a:pt x="4240" y="1287"/>
                    <a:pt x="1" y="3740"/>
                  </a:cubicBezTo>
                  <a:lnTo>
                    <a:pt x="1" y="58846"/>
                  </a:lnTo>
                  <a:lnTo>
                    <a:pt x="47582" y="58846"/>
                  </a:lnTo>
                  <a:cubicBezTo>
                    <a:pt x="43891" y="55488"/>
                    <a:pt x="41105" y="49415"/>
                    <a:pt x="41057" y="39413"/>
                  </a:cubicBezTo>
                  <a:cubicBezTo>
                    <a:pt x="41057" y="30816"/>
                    <a:pt x="44296" y="8240"/>
                    <a:pt x="22005" y="1215"/>
                  </a:cubicBezTo>
                  <a:cubicBezTo>
                    <a:pt x="19457" y="405"/>
                    <a:pt x="16742" y="1"/>
                    <a:pt x="140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384" y="3458006"/>
              <a:ext cx="3688416" cy="1685696"/>
            </a:xfrm>
            <a:custGeom>
              <a:avLst/>
              <a:gdLst/>
              <a:ahLst/>
              <a:cxnLst/>
              <a:rect l="l" t="t" r="r" b="b"/>
              <a:pathLst>
                <a:path w="115263" h="52678" extrusionOk="0">
                  <a:moveTo>
                    <a:pt x="79921" y="32817"/>
                  </a:moveTo>
                  <a:cubicBezTo>
                    <a:pt x="79493" y="32817"/>
                    <a:pt x="79064" y="32793"/>
                    <a:pt x="78612" y="32793"/>
                  </a:cubicBezTo>
                  <a:cubicBezTo>
                    <a:pt x="68109" y="32793"/>
                    <a:pt x="57250" y="36127"/>
                    <a:pt x="46986" y="36127"/>
                  </a:cubicBezTo>
                  <a:cubicBezTo>
                    <a:pt x="42342" y="36127"/>
                    <a:pt x="37817" y="35436"/>
                    <a:pt x="33459" y="33460"/>
                  </a:cubicBezTo>
                  <a:cubicBezTo>
                    <a:pt x="19123" y="26792"/>
                    <a:pt x="13193" y="7669"/>
                    <a:pt x="0" y="1"/>
                  </a:cubicBezTo>
                  <a:lnTo>
                    <a:pt x="0" y="52678"/>
                  </a:lnTo>
                  <a:lnTo>
                    <a:pt x="115262" y="52678"/>
                  </a:lnTo>
                  <a:cubicBezTo>
                    <a:pt x="107499" y="41033"/>
                    <a:pt x="93972" y="33269"/>
                    <a:pt x="79921" y="328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flipH="1">
              <a:off x="-273409" y="3290100"/>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p9"/>
          <p:cNvSpPr txBox="1">
            <a:spLocks noGrp="1"/>
          </p:cNvSpPr>
          <p:nvPr>
            <p:ph type="subTitle" idx="1"/>
          </p:nvPr>
        </p:nvSpPr>
        <p:spPr>
          <a:xfrm>
            <a:off x="720000" y="2202300"/>
            <a:ext cx="3695100" cy="16623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9" name="Google Shape;89;p9"/>
          <p:cNvSpPr txBox="1">
            <a:spLocks noGrp="1"/>
          </p:cNvSpPr>
          <p:nvPr>
            <p:ph type="title"/>
          </p:nvPr>
        </p:nvSpPr>
        <p:spPr>
          <a:xfrm>
            <a:off x="720000" y="1278900"/>
            <a:ext cx="3695100" cy="9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0" name="Google Shape;90;p9"/>
          <p:cNvGrpSpPr/>
          <p:nvPr/>
        </p:nvGrpSpPr>
        <p:grpSpPr>
          <a:xfrm>
            <a:off x="-133300" y="-250484"/>
            <a:ext cx="3641108" cy="1929529"/>
            <a:chOff x="-133300" y="-250484"/>
            <a:chExt cx="3641108" cy="1929529"/>
          </a:xfrm>
        </p:grpSpPr>
        <p:sp>
          <p:nvSpPr>
            <p:cNvPr id="91" name="Google Shape;91;p9"/>
            <p:cNvSpPr/>
            <p:nvPr/>
          </p:nvSpPr>
          <p:spPr>
            <a:xfrm>
              <a:off x="0" y="0"/>
              <a:ext cx="1969184" cy="1558432"/>
            </a:xfrm>
            <a:custGeom>
              <a:avLst/>
              <a:gdLst/>
              <a:ahLst/>
              <a:cxnLst/>
              <a:rect l="l" t="t" r="r" b="b"/>
              <a:pathLst>
                <a:path w="61537" h="48701" extrusionOk="0">
                  <a:moveTo>
                    <a:pt x="0" y="48367"/>
                  </a:moveTo>
                  <a:cubicBezTo>
                    <a:pt x="1357" y="48581"/>
                    <a:pt x="2762" y="48701"/>
                    <a:pt x="4144" y="48701"/>
                  </a:cubicBezTo>
                  <a:cubicBezTo>
                    <a:pt x="14717" y="48701"/>
                    <a:pt x="25220" y="42604"/>
                    <a:pt x="28768" y="33817"/>
                  </a:cubicBezTo>
                  <a:cubicBezTo>
                    <a:pt x="29887" y="30959"/>
                    <a:pt x="30363" y="27982"/>
                    <a:pt x="31745" y="25172"/>
                  </a:cubicBezTo>
                  <a:cubicBezTo>
                    <a:pt x="34007" y="20623"/>
                    <a:pt x="36889" y="19290"/>
                    <a:pt x="39961" y="19290"/>
                  </a:cubicBezTo>
                  <a:cubicBezTo>
                    <a:pt x="44295" y="19290"/>
                    <a:pt x="49010" y="21957"/>
                    <a:pt x="52701" y="21957"/>
                  </a:cubicBezTo>
                  <a:cubicBezTo>
                    <a:pt x="52963" y="21957"/>
                    <a:pt x="53249" y="21933"/>
                    <a:pt x="53535" y="21909"/>
                  </a:cubicBezTo>
                  <a:cubicBezTo>
                    <a:pt x="58774" y="21290"/>
                    <a:pt x="61537" y="15622"/>
                    <a:pt x="60227" y="11121"/>
                  </a:cubicBezTo>
                  <a:cubicBezTo>
                    <a:pt x="58917" y="6597"/>
                    <a:pt x="54988" y="3167"/>
                    <a:pt x="51106" y="0"/>
                  </a:cubicBez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0" y="768"/>
              <a:ext cx="3507808" cy="1185792"/>
            </a:xfrm>
            <a:custGeom>
              <a:avLst/>
              <a:gdLst/>
              <a:ahLst/>
              <a:cxnLst/>
              <a:rect l="l" t="t" r="r" b="b"/>
              <a:pathLst>
                <a:path w="109619" h="37056" extrusionOk="0">
                  <a:moveTo>
                    <a:pt x="0" y="0"/>
                  </a:moveTo>
                  <a:lnTo>
                    <a:pt x="0" y="35436"/>
                  </a:lnTo>
                  <a:cubicBezTo>
                    <a:pt x="2334" y="36555"/>
                    <a:pt x="4596" y="37055"/>
                    <a:pt x="6787" y="37055"/>
                  </a:cubicBezTo>
                  <a:cubicBezTo>
                    <a:pt x="18599" y="37055"/>
                    <a:pt x="28458" y="22767"/>
                    <a:pt x="33436" y="16670"/>
                  </a:cubicBezTo>
                  <a:cubicBezTo>
                    <a:pt x="41580" y="6763"/>
                    <a:pt x="48915" y="3596"/>
                    <a:pt x="55964" y="3596"/>
                  </a:cubicBezTo>
                  <a:cubicBezTo>
                    <a:pt x="68181" y="3596"/>
                    <a:pt x="79445" y="13074"/>
                    <a:pt x="92400" y="13074"/>
                  </a:cubicBezTo>
                  <a:cubicBezTo>
                    <a:pt x="92781" y="13074"/>
                    <a:pt x="93138" y="13074"/>
                    <a:pt x="93543" y="13050"/>
                  </a:cubicBezTo>
                  <a:cubicBezTo>
                    <a:pt x="101069" y="12693"/>
                    <a:pt x="109047" y="7525"/>
                    <a:pt x="109618" y="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2291986">
              <a:off x="140179" y="32053"/>
              <a:ext cx="1386277" cy="1364457"/>
            </a:xfrm>
            <a:custGeom>
              <a:avLst/>
              <a:gdLst/>
              <a:ahLst/>
              <a:cxnLst/>
              <a:rect l="l" t="t" r="r" b="b"/>
              <a:pathLst>
                <a:path w="24513" h="24128" fill="none" extrusionOk="0">
                  <a:moveTo>
                    <a:pt x="0" y="2868"/>
                  </a:moveTo>
                  <a:cubicBezTo>
                    <a:pt x="2273" y="1469"/>
                    <a:pt x="5071" y="1"/>
                    <a:pt x="7343" y="1819"/>
                  </a:cubicBezTo>
                  <a:cubicBezTo>
                    <a:pt x="11400" y="5071"/>
                    <a:pt x="6854" y="11784"/>
                    <a:pt x="7973" y="16225"/>
                  </a:cubicBezTo>
                  <a:cubicBezTo>
                    <a:pt x="9826" y="23568"/>
                    <a:pt x="24512" y="24128"/>
                    <a:pt x="23079" y="2623"/>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2"/>
        <p:cNvGrpSpPr/>
        <p:nvPr/>
      </p:nvGrpSpPr>
      <p:grpSpPr>
        <a:xfrm>
          <a:off x="0" y="0"/>
          <a:ext cx="0" cy="0"/>
          <a:chOff x="0" y="0"/>
          <a:chExt cx="0" cy="0"/>
        </a:xfrm>
      </p:grpSpPr>
      <p:sp>
        <p:nvSpPr>
          <p:cNvPr id="113" name="Google Shape;113;p13"/>
          <p:cNvSpPr txBox="1">
            <a:spLocks noGrp="1"/>
          </p:cNvSpPr>
          <p:nvPr>
            <p:ph type="title"/>
          </p:nvPr>
        </p:nvSpPr>
        <p:spPr>
          <a:xfrm>
            <a:off x="5221238" y="14040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4" name="Google Shape;114;p13"/>
          <p:cNvSpPr txBox="1">
            <a:spLocks noGrp="1"/>
          </p:cNvSpPr>
          <p:nvPr>
            <p:ph type="title" idx="2" hasCustomPrompt="1"/>
          </p:nvPr>
        </p:nvSpPr>
        <p:spPr>
          <a:xfrm>
            <a:off x="4319588" y="1661100"/>
            <a:ext cx="504000" cy="4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b="1">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5" name="Google Shape;115;p13"/>
          <p:cNvSpPr txBox="1">
            <a:spLocks noGrp="1"/>
          </p:cNvSpPr>
          <p:nvPr>
            <p:ph type="subTitle" idx="1"/>
          </p:nvPr>
        </p:nvSpPr>
        <p:spPr>
          <a:xfrm>
            <a:off x="5221238" y="17424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16" name="Google Shape;116;p13"/>
          <p:cNvSpPr txBox="1">
            <a:spLocks noGrp="1"/>
          </p:cNvSpPr>
          <p:nvPr>
            <p:ph type="title" idx="3"/>
          </p:nvPr>
        </p:nvSpPr>
        <p:spPr>
          <a:xfrm>
            <a:off x="1676363" y="2189700"/>
            <a:ext cx="22464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7" name="Google Shape;117;p13"/>
          <p:cNvSpPr txBox="1">
            <a:spLocks noGrp="1"/>
          </p:cNvSpPr>
          <p:nvPr>
            <p:ph type="title" idx="4" hasCustomPrompt="1"/>
          </p:nvPr>
        </p:nvSpPr>
        <p:spPr>
          <a:xfrm>
            <a:off x="4320413" y="2446667"/>
            <a:ext cx="504000" cy="4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b="1">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8" name="Google Shape;118;p13"/>
          <p:cNvSpPr txBox="1">
            <a:spLocks noGrp="1"/>
          </p:cNvSpPr>
          <p:nvPr>
            <p:ph type="subTitle" idx="5"/>
          </p:nvPr>
        </p:nvSpPr>
        <p:spPr>
          <a:xfrm>
            <a:off x="1676363" y="2528100"/>
            <a:ext cx="2246400" cy="504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19" name="Google Shape;119;p13"/>
          <p:cNvSpPr txBox="1">
            <a:spLocks noGrp="1"/>
          </p:cNvSpPr>
          <p:nvPr>
            <p:ph type="title" idx="6"/>
          </p:nvPr>
        </p:nvSpPr>
        <p:spPr>
          <a:xfrm>
            <a:off x="1676363" y="3761100"/>
            <a:ext cx="2246400" cy="338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0" name="Google Shape;120;p13"/>
          <p:cNvSpPr txBox="1">
            <a:spLocks noGrp="1"/>
          </p:cNvSpPr>
          <p:nvPr>
            <p:ph type="title" idx="7" hasCustomPrompt="1"/>
          </p:nvPr>
        </p:nvSpPr>
        <p:spPr>
          <a:xfrm>
            <a:off x="4319588" y="3232233"/>
            <a:ext cx="504000" cy="4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b="1">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1" name="Google Shape;121;p13"/>
          <p:cNvSpPr txBox="1">
            <a:spLocks noGrp="1"/>
          </p:cNvSpPr>
          <p:nvPr>
            <p:ph type="subTitle" idx="8"/>
          </p:nvPr>
        </p:nvSpPr>
        <p:spPr>
          <a:xfrm>
            <a:off x="1676363" y="4099500"/>
            <a:ext cx="2246400" cy="504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22" name="Google Shape;122;p13"/>
          <p:cNvSpPr txBox="1">
            <a:spLocks noGrp="1"/>
          </p:cNvSpPr>
          <p:nvPr>
            <p:ph type="title" idx="9"/>
          </p:nvPr>
        </p:nvSpPr>
        <p:spPr>
          <a:xfrm>
            <a:off x="5221238" y="2975400"/>
            <a:ext cx="2246400" cy="338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13"/>
          <p:cNvSpPr txBox="1">
            <a:spLocks noGrp="1"/>
          </p:cNvSpPr>
          <p:nvPr>
            <p:ph type="title" idx="13" hasCustomPrompt="1"/>
          </p:nvPr>
        </p:nvSpPr>
        <p:spPr>
          <a:xfrm>
            <a:off x="4320413" y="4017775"/>
            <a:ext cx="504000" cy="4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b="1">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24" name="Google Shape;124;p13"/>
          <p:cNvSpPr txBox="1">
            <a:spLocks noGrp="1"/>
          </p:cNvSpPr>
          <p:nvPr>
            <p:ph type="subTitle" idx="14"/>
          </p:nvPr>
        </p:nvSpPr>
        <p:spPr>
          <a:xfrm>
            <a:off x="5221238" y="3313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a:endParaRPr/>
          </a:p>
        </p:txBody>
      </p:sp>
      <p:sp>
        <p:nvSpPr>
          <p:cNvPr id="125" name="Google Shape;125;p13"/>
          <p:cNvSpPr txBox="1">
            <a:spLocks noGrp="1"/>
          </p:cNvSpPr>
          <p:nvPr>
            <p:ph type="title" idx="15"/>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6" name="Google Shape;126;p13"/>
          <p:cNvGrpSpPr/>
          <p:nvPr/>
        </p:nvGrpSpPr>
        <p:grpSpPr>
          <a:xfrm>
            <a:off x="5970259" y="3258325"/>
            <a:ext cx="3373385" cy="2207688"/>
            <a:chOff x="5970259" y="3258325"/>
            <a:chExt cx="3373385" cy="2207688"/>
          </a:xfrm>
        </p:grpSpPr>
        <p:sp>
          <p:nvSpPr>
            <p:cNvPr id="127" name="Google Shape;127;p13"/>
            <p:cNvSpPr/>
            <p:nvPr/>
          </p:nvSpPr>
          <p:spPr>
            <a:xfrm>
              <a:off x="7277869" y="3728534"/>
              <a:ext cx="1866158" cy="1415168"/>
            </a:xfrm>
            <a:custGeom>
              <a:avLst/>
              <a:gdLst/>
              <a:ahLst/>
              <a:cxnLst/>
              <a:rect l="l" t="t" r="r" b="b"/>
              <a:pathLst>
                <a:path w="58322" h="44224" extrusionOk="0">
                  <a:moveTo>
                    <a:pt x="58322" y="44224"/>
                  </a:moveTo>
                  <a:lnTo>
                    <a:pt x="58322" y="1"/>
                  </a:lnTo>
                  <a:cubicBezTo>
                    <a:pt x="39508" y="8360"/>
                    <a:pt x="29482" y="37413"/>
                    <a:pt x="0" y="4422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5970259" y="4603382"/>
              <a:ext cx="3173768" cy="540320"/>
            </a:xfrm>
            <a:custGeom>
              <a:avLst/>
              <a:gdLst/>
              <a:ahLst/>
              <a:cxnLst/>
              <a:rect l="l" t="t" r="r" b="b"/>
              <a:pathLst>
                <a:path w="99188" h="16885" extrusionOk="0">
                  <a:moveTo>
                    <a:pt x="99188" y="16885"/>
                  </a:moveTo>
                  <a:lnTo>
                    <a:pt x="99188" y="1287"/>
                  </a:lnTo>
                  <a:cubicBezTo>
                    <a:pt x="96878" y="453"/>
                    <a:pt x="94401" y="1"/>
                    <a:pt x="91948" y="1"/>
                  </a:cubicBezTo>
                  <a:cubicBezTo>
                    <a:pt x="90043" y="1"/>
                    <a:pt x="88186" y="286"/>
                    <a:pt x="86328" y="882"/>
                  </a:cubicBezTo>
                  <a:cubicBezTo>
                    <a:pt x="75397" y="4335"/>
                    <a:pt x="66586" y="14694"/>
                    <a:pt x="54012" y="14694"/>
                  </a:cubicBezTo>
                  <a:cubicBezTo>
                    <a:pt x="49177" y="14694"/>
                    <a:pt x="43795" y="13170"/>
                    <a:pt x="37508" y="9169"/>
                  </a:cubicBezTo>
                  <a:cubicBezTo>
                    <a:pt x="31650" y="5430"/>
                    <a:pt x="24863" y="1167"/>
                    <a:pt x="18838" y="1167"/>
                  </a:cubicBezTo>
                  <a:cubicBezTo>
                    <a:pt x="17457" y="1167"/>
                    <a:pt x="16075" y="1406"/>
                    <a:pt x="14765" y="1906"/>
                  </a:cubicBezTo>
                  <a:cubicBezTo>
                    <a:pt x="7526" y="4835"/>
                    <a:pt x="7169" y="11527"/>
                    <a:pt x="0" y="168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6967991" y="325832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13"/>
          <p:cNvGrpSpPr/>
          <p:nvPr/>
        </p:nvGrpSpPr>
        <p:grpSpPr>
          <a:xfrm>
            <a:off x="-677502" y="-194463"/>
            <a:ext cx="3288120" cy="2081141"/>
            <a:chOff x="-677502" y="-194463"/>
            <a:chExt cx="3288120" cy="2081141"/>
          </a:xfrm>
        </p:grpSpPr>
        <p:sp>
          <p:nvSpPr>
            <p:cNvPr id="131" name="Google Shape;131;p13"/>
            <p:cNvSpPr/>
            <p:nvPr/>
          </p:nvSpPr>
          <p:spPr>
            <a:xfrm>
              <a:off x="-27" y="534"/>
              <a:ext cx="2196884" cy="1886144"/>
            </a:xfrm>
            <a:custGeom>
              <a:avLst/>
              <a:gdLst/>
              <a:ahLst/>
              <a:cxnLst/>
              <a:rect l="l" t="t" r="r" b="b"/>
              <a:pathLst>
                <a:path w="68658" h="58942" extrusionOk="0">
                  <a:moveTo>
                    <a:pt x="0" y="58941"/>
                  </a:moveTo>
                  <a:cubicBezTo>
                    <a:pt x="12503" y="58632"/>
                    <a:pt x="24743" y="51321"/>
                    <a:pt x="28935" y="40938"/>
                  </a:cubicBezTo>
                  <a:cubicBezTo>
                    <a:pt x="30340" y="37485"/>
                    <a:pt x="30911" y="33889"/>
                    <a:pt x="32531" y="30483"/>
                  </a:cubicBezTo>
                  <a:cubicBezTo>
                    <a:pt x="35269" y="24958"/>
                    <a:pt x="38794" y="23339"/>
                    <a:pt x="42509" y="23339"/>
                  </a:cubicBezTo>
                  <a:cubicBezTo>
                    <a:pt x="47772" y="23339"/>
                    <a:pt x="53464" y="26601"/>
                    <a:pt x="57941" y="26601"/>
                  </a:cubicBezTo>
                  <a:cubicBezTo>
                    <a:pt x="58250" y="26601"/>
                    <a:pt x="58607" y="26554"/>
                    <a:pt x="58941" y="26530"/>
                  </a:cubicBezTo>
                  <a:cubicBezTo>
                    <a:pt x="65323" y="25792"/>
                    <a:pt x="68657" y="18909"/>
                    <a:pt x="67062" y="13504"/>
                  </a:cubicBezTo>
                  <a:cubicBezTo>
                    <a:pt x="65490" y="8026"/>
                    <a:pt x="60703" y="3859"/>
                    <a:pt x="56059" y="1"/>
                  </a:cubicBez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27" y="-202"/>
              <a:ext cx="2610644" cy="1316096"/>
            </a:xfrm>
            <a:custGeom>
              <a:avLst/>
              <a:gdLst/>
              <a:ahLst/>
              <a:cxnLst/>
              <a:rect l="l" t="t" r="r" b="b"/>
              <a:pathLst>
                <a:path w="81589" h="41128" extrusionOk="0">
                  <a:moveTo>
                    <a:pt x="0" y="41127"/>
                  </a:moveTo>
                  <a:cubicBezTo>
                    <a:pt x="10383" y="36674"/>
                    <a:pt x="18456" y="24767"/>
                    <a:pt x="25077" y="18790"/>
                  </a:cubicBezTo>
                  <a:cubicBezTo>
                    <a:pt x="32054" y="12455"/>
                    <a:pt x="37841" y="10526"/>
                    <a:pt x="42818" y="10526"/>
                  </a:cubicBezTo>
                  <a:cubicBezTo>
                    <a:pt x="49439" y="10526"/>
                    <a:pt x="54654" y="13955"/>
                    <a:pt x="59489" y="14813"/>
                  </a:cubicBezTo>
                  <a:cubicBezTo>
                    <a:pt x="60465" y="15003"/>
                    <a:pt x="61441" y="15051"/>
                    <a:pt x="62418" y="15051"/>
                  </a:cubicBezTo>
                  <a:cubicBezTo>
                    <a:pt x="71158" y="15074"/>
                    <a:pt x="79731" y="8645"/>
                    <a:pt x="81588" y="0"/>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0800000" flipH="1">
              <a:off x="-677502" y="-194463"/>
              <a:ext cx="2675811" cy="1711629"/>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720000" y="540000"/>
            <a:ext cx="77040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16"/>
          <p:cNvSpPr txBox="1">
            <a:spLocks noGrp="1"/>
          </p:cNvSpPr>
          <p:nvPr>
            <p:ph type="body" idx="1"/>
          </p:nvPr>
        </p:nvSpPr>
        <p:spPr>
          <a:xfrm>
            <a:off x="1927250" y="1370025"/>
            <a:ext cx="5278200" cy="28998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58" name="Google Shape;158;p16"/>
          <p:cNvGrpSpPr/>
          <p:nvPr/>
        </p:nvGrpSpPr>
        <p:grpSpPr>
          <a:xfrm>
            <a:off x="-685800" y="-389250"/>
            <a:ext cx="3340456" cy="1711650"/>
            <a:chOff x="-685800" y="-389250"/>
            <a:chExt cx="3340456" cy="1711650"/>
          </a:xfrm>
        </p:grpSpPr>
        <p:sp>
          <p:nvSpPr>
            <p:cNvPr id="159" name="Google Shape;159;p16"/>
            <p:cNvSpPr/>
            <p:nvPr/>
          </p:nvSpPr>
          <p:spPr>
            <a:xfrm>
              <a:off x="-384" y="534"/>
              <a:ext cx="2655040" cy="1253632"/>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384" y="-202"/>
              <a:ext cx="1463936" cy="707200"/>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6"/>
            <p:cNvSpPr/>
            <p:nvPr/>
          </p:nvSpPr>
          <p:spPr>
            <a:xfrm>
              <a:off x="-685800" y="-389250"/>
              <a:ext cx="2235275" cy="1711650"/>
            </a:xfrm>
            <a:custGeom>
              <a:avLst/>
              <a:gdLst/>
              <a:ahLst/>
              <a:cxnLst/>
              <a:rect l="l" t="t" r="r" b="b"/>
              <a:pathLst>
                <a:path w="89411" h="68466" fill="none" extrusionOk="0">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16"/>
          <p:cNvGrpSpPr/>
          <p:nvPr/>
        </p:nvGrpSpPr>
        <p:grpSpPr>
          <a:xfrm>
            <a:off x="5427008" y="3816688"/>
            <a:ext cx="3770917" cy="1367225"/>
            <a:chOff x="5427008" y="3816688"/>
            <a:chExt cx="3770917" cy="1367225"/>
          </a:xfrm>
        </p:grpSpPr>
        <p:sp>
          <p:nvSpPr>
            <p:cNvPr id="163" name="Google Shape;163;p16"/>
            <p:cNvSpPr/>
            <p:nvPr/>
          </p:nvSpPr>
          <p:spPr>
            <a:xfrm>
              <a:off x="5427008" y="4466198"/>
              <a:ext cx="3717376" cy="677504"/>
            </a:xfrm>
            <a:custGeom>
              <a:avLst/>
              <a:gdLst/>
              <a:ahLst/>
              <a:cxnLst/>
              <a:rect l="l" t="t" r="r" b="b"/>
              <a:pathLst>
                <a:path w="116168" h="21172" extrusionOk="0">
                  <a:moveTo>
                    <a:pt x="99164" y="1"/>
                  </a:moveTo>
                  <a:cubicBezTo>
                    <a:pt x="97378" y="1"/>
                    <a:pt x="95592" y="263"/>
                    <a:pt x="93877" y="811"/>
                  </a:cubicBezTo>
                  <a:cubicBezTo>
                    <a:pt x="83613" y="4049"/>
                    <a:pt x="75302" y="13789"/>
                    <a:pt x="63443" y="13789"/>
                  </a:cubicBezTo>
                  <a:cubicBezTo>
                    <a:pt x="58894" y="13789"/>
                    <a:pt x="53845" y="12361"/>
                    <a:pt x="47916" y="8598"/>
                  </a:cubicBezTo>
                  <a:cubicBezTo>
                    <a:pt x="42367" y="5073"/>
                    <a:pt x="36008" y="1073"/>
                    <a:pt x="30340" y="1073"/>
                  </a:cubicBezTo>
                  <a:cubicBezTo>
                    <a:pt x="29031" y="1073"/>
                    <a:pt x="27745" y="1287"/>
                    <a:pt x="26506" y="1787"/>
                  </a:cubicBezTo>
                  <a:cubicBezTo>
                    <a:pt x="16861" y="5669"/>
                    <a:pt x="20219" y="16671"/>
                    <a:pt x="1" y="21172"/>
                  </a:cubicBezTo>
                  <a:lnTo>
                    <a:pt x="116168" y="21172"/>
                  </a:lnTo>
                  <a:lnTo>
                    <a:pt x="116168" y="8550"/>
                  </a:lnTo>
                  <a:cubicBezTo>
                    <a:pt x="112191" y="3406"/>
                    <a:pt x="105642" y="1"/>
                    <a:pt x="99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7552416" y="3977718"/>
              <a:ext cx="1591968" cy="1165984"/>
            </a:xfrm>
            <a:custGeom>
              <a:avLst/>
              <a:gdLst/>
              <a:ahLst/>
              <a:cxnLst/>
              <a:rect l="l" t="t" r="r" b="b"/>
              <a:pathLst>
                <a:path w="49749" h="36437" extrusionOk="0">
                  <a:moveTo>
                    <a:pt x="49749" y="36437"/>
                  </a:moveTo>
                  <a:lnTo>
                    <a:pt x="49749" y="1"/>
                  </a:lnTo>
                  <a:cubicBezTo>
                    <a:pt x="30531" y="1287"/>
                    <a:pt x="23339" y="27745"/>
                    <a:pt x="0" y="3643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6"/>
            <p:cNvSpPr/>
            <p:nvPr/>
          </p:nvSpPr>
          <p:spPr>
            <a:xfrm flipH="1">
              <a:off x="7060525" y="3816688"/>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25"/>
        <p:cNvGrpSpPr/>
        <p:nvPr/>
      </p:nvGrpSpPr>
      <p:grpSpPr>
        <a:xfrm>
          <a:off x="0" y="0"/>
          <a:ext cx="0" cy="0"/>
          <a:chOff x="0" y="0"/>
          <a:chExt cx="0" cy="0"/>
        </a:xfrm>
      </p:grpSpPr>
      <p:grpSp>
        <p:nvGrpSpPr>
          <p:cNvPr id="426" name="Google Shape;426;p34"/>
          <p:cNvGrpSpPr/>
          <p:nvPr/>
        </p:nvGrpSpPr>
        <p:grpSpPr>
          <a:xfrm flipH="1">
            <a:off x="7275625" y="4039702"/>
            <a:ext cx="2968094" cy="1367225"/>
            <a:chOff x="-1098750" y="4039702"/>
            <a:chExt cx="2968094" cy="1367225"/>
          </a:xfrm>
        </p:grpSpPr>
        <p:sp>
          <p:nvSpPr>
            <p:cNvPr id="427" name="Google Shape;427;p34"/>
            <p:cNvSpPr/>
            <p:nvPr/>
          </p:nvSpPr>
          <p:spPr>
            <a:xfrm>
              <a:off x="-768" y="4411350"/>
              <a:ext cx="1870112" cy="732352"/>
            </a:xfrm>
            <a:custGeom>
              <a:avLst/>
              <a:gdLst/>
              <a:ahLst/>
              <a:cxnLst/>
              <a:rect l="l" t="t" r="r" b="b"/>
              <a:pathLst>
                <a:path w="58441" h="22886" extrusionOk="0">
                  <a:moveTo>
                    <a:pt x="43747" y="14765"/>
                  </a:moveTo>
                  <a:cubicBezTo>
                    <a:pt x="42890" y="14765"/>
                    <a:pt x="42033" y="14813"/>
                    <a:pt x="41175" y="14980"/>
                  </a:cubicBezTo>
                  <a:cubicBezTo>
                    <a:pt x="36936" y="15742"/>
                    <a:pt x="32364" y="18742"/>
                    <a:pt x="26530" y="18742"/>
                  </a:cubicBezTo>
                  <a:cubicBezTo>
                    <a:pt x="22148" y="18742"/>
                    <a:pt x="17075" y="17051"/>
                    <a:pt x="10931" y="11479"/>
                  </a:cubicBezTo>
                  <a:cubicBezTo>
                    <a:pt x="7716" y="8574"/>
                    <a:pt x="4144" y="4096"/>
                    <a:pt x="0" y="0"/>
                  </a:cubicBezTo>
                  <a:lnTo>
                    <a:pt x="0" y="22886"/>
                  </a:lnTo>
                  <a:lnTo>
                    <a:pt x="58441" y="22886"/>
                  </a:lnTo>
                  <a:cubicBezTo>
                    <a:pt x="55297" y="18004"/>
                    <a:pt x="49558" y="14765"/>
                    <a:pt x="43747" y="1476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0" y="4772566"/>
              <a:ext cx="1454784" cy="370400"/>
            </a:xfrm>
            <a:custGeom>
              <a:avLst/>
              <a:gdLst/>
              <a:ahLst/>
              <a:cxnLst/>
              <a:rect l="l" t="t" r="r" b="b"/>
              <a:pathLst>
                <a:path w="45462" h="11575" extrusionOk="0">
                  <a:moveTo>
                    <a:pt x="2215" y="7549"/>
                  </a:moveTo>
                  <a:cubicBezTo>
                    <a:pt x="1453" y="8669"/>
                    <a:pt x="714" y="9907"/>
                    <a:pt x="0" y="11122"/>
                  </a:cubicBezTo>
                  <a:lnTo>
                    <a:pt x="0" y="11574"/>
                  </a:lnTo>
                  <a:lnTo>
                    <a:pt x="45462" y="11574"/>
                  </a:lnTo>
                  <a:cubicBezTo>
                    <a:pt x="35412" y="10241"/>
                    <a:pt x="24410" y="0"/>
                    <a:pt x="14503" y="0"/>
                  </a:cubicBezTo>
                  <a:cubicBezTo>
                    <a:pt x="10145" y="24"/>
                    <a:pt x="5977" y="1977"/>
                    <a:pt x="2215" y="754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1098750" y="4039702"/>
              <a:ext cx="2137400" cy="1367225"/>
            </a:xfrm>
            <a:custGeom>
              <a:avLst/>
              <a:gdLst/>
              <a:ahLst/>
              <a:cxnLst/>
              <a:rect l="l" t="t" r="r" b="b"/>
              <a:pathLst>
                <a:path w="85496" h="54689" fill="none" extrusionOk="0">
                  <a:moveTo>
                    <a:pt x="1" y="10141"/>
                  </a:moveTo>
                  <a:cubicBezTo>
                    <a:pt x="9862" y="7973"/>
                    <a:pt x="18114" y="17694"/>
                    <a:pt x="14267" y="26820"/>
                  </a:cubicBezTo>
                  <a:cubicBezTo>
                    <a:pt x="12379" y="31226"/>
                    <a:pt x="7868" y="30666"/>
                    <a:pt x="8812" y="25142"/>
                  </a:cubicBezTo>
                  <a:cubicBezTo>
                    <a:pt x="13044" y="0"/>
                    <a:pt x="82838" y="1434"/>
                    <a:pt x="71998" y="25561"/>
                  </a:cubicBezTo>
                  <a:cubicBezTo>
                    <a:pt x="67557" y="35457"/>
                    <a:pt x="65529" y="38429"/>
                    <a:pt x="67277" y="44269"/>
                  </a:cubicBezTo>
                  <a:cubicBezTo>
                    <a:pt x="69515" y="51682"/>
                    <a:pt x="78642" y="54689"/>
                    <a:pt x="85495" y="54689"/>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34"/>
          <p:cNvGrpSpPr/>
          <p:nvPr/>
        </p:nvGrpSpPr>
        <p:grpSpPr>
          <a:xfrm>
            <a:off x="-685800" y="-389250"/>
            <a:ext cx="3340456" cy="1711650"/>
            <a:chOff x="-685800" y="-389250"/>
            <a:chExt cx="3340456" cy="1711650"/>
          </a:xfrm>
        </p:grpSpPr>
        <p:sp>
          <p:nvSpPr>
            <p:cNvPr id="431" name="Google Shape;431;p34"/>
            <p:cNvSpPr/>
            <p:nvPr/>
          </p:nvSpPr>
          <p:spPr>
            <a:xfrm>
              <a:off x="-384" y="534"/>
              <a:ext cx="2655040" cy="1253632"/>
            </a:xfrm>
            <a:custGeom>
              <a:avLst/>
              <a:gdLst/>
              <a:ahLst/>
              <a:cxnLst/>
              <a:rect l="l" t="t" r="r" b="b"/>
              <a:pathLst>
                <a:path w="82970" h="39176" extrusionOk="0">
                  <a:moveTo>
                    <a:pt x="929" y="39175"/>
                  </a:moveTo>
                  <a:cubicBezTo>
                    <a:pt x="14122" y="39175"/>
                    <a:pt x="23719" y="23958"/>
                    <a:pt x="31292" y="17123"/>
                  </a:cubicBezTo>
                  <a:cubicBezTo>
                    <a:pt x="37698" y="11313"/>
                    <a:pt x="42961" y="9598"/>
                    <a:pt x="47510" y="9598"/>
                  </a:cubicBezTo>
                  <a:cubicBezTo>
                    <a:pt x="53583" y="9598"/>
                    <a:pt x="58345" y="12718"/>
                    <a:pt x="62751" y="13527"/>
                  </a:cubicBezTo>
                  <a:cubicBezTo>
                    <a:pt x="63656" y="13670"/>
                    <a:pt x="64537" y="13766"/>
                    <a:pt x="65442" y="13766"/>
                  </a:cubicBezTo>
                  <a:cubicBezTo>
                    <a:pt x="73420" y="13766"/>
                    <a:pt x="81231" y="7860"/>
                    <a:pt x="82970" y="1"/>
                  </a:cubicBezTo>
                  <a:lnTo>
                    <a:pt x="0" y="1"/>
                  </a:lnTo>
                  <a:lnTo>
                    <a:pt x="0" y="3917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384" y="-202"/>
              <a:ext cx="1463936" cy="707200"/>
            </a:xfrm>
            <a:custGeom>
              <a:avLst/>
              <a:gdLst/>
              <a:ahLst/>
              <a:cxnLst/>
              <a:rect l="l" t="t" r="r" b="b"/>
              <a:pathLst>
                <a:path w="45748" h="22100" extrusionOk="0">
                  <a:moveTo>
                    <a:pt x="0" y="19028"/>
                  </a:moveTo>
                  <a:cubicBezTo>
                    <a:pt x="2524" y="20957"/>
                    <a:pt x="5311" y="22100"/>
                    <a:pt x="7811" y="22100"/>
                  </a:cubicBezTo>
                  <a:cubicBezTo>
                    <a:pt x="9954" y="22100"/>
                    <a:pt x="11883" y="21266"/>
                    <a:pt x="13217" y="19433"/>
                  </a:cubicBezTo>
                  <a:cubicBezTo>
                    <a:pt x="14717" y="17408"/>
                    <a:pt x="14670" y="14360"/>
                    <a:pt x="17051" y="13122"/>
                  </a:cubicBezTo>
                  <a:cubicBezTo>
                    <a:pt x="17718" y="12764"/>
                    <a:pt x="18432" y="12622"/>
                    <a:pt x="19123" y="12622"/>
                  </a:cubicBezTo>
                  <a:cubicBezTo>
                    <a:pt x="21790" y="12622"/>
                    <a:pt x="24553" y="14741"/>
                    <a:pt x="26410" y="15527"/>
                  </a:cubicBezTo>
                  <a:cubicBezTo>
                    <a:pt x="28125" y="16313"/>
                    <a:pt x="29911" y="16670"/>
                    <a:pt x="31626" y="16670"/>
                  </a:cubicBezTo>
                  <a:cubicBezTo>
                    <a:pt x="39294" y="16670"/>
                    <a:pt x="45748" y="9621"/>
                    <a:pt x="42247" y="2620"/>
                  </a:cubicBezTo>
                  <a:lnTo>
                    <a:pt x="40604" y="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685800" y="-389250"/>
              <a:ext cx="2235275" cy="1711650"/>
            </a:xfrm>
            <a:custGeom>
              <a:avLst/>
              <a:gdLst/>
              <a:ahLst/>
              <a:cxnLst/>
              <a:rect l="l" t="t" r="r" b="b"/>
              <a:pathLst>
                <a:path w="89411" h="68466" fill="none" extrusionOk="0">
                  <a:moveTo>
                    <a:pt x="0" y="24652"/>
                  </a:moveTo>
                  <a:cubicBezTo>
                    <a:pt x="3811" y="19721"/>
                    <a:pt x="15281" y="21854"/>
                    <a:pt x="12448" y="38743"/>
                  </a:cubicBezTo>
                  <a:cubicBezTo>
                    <a:pt x="11679" y="43359"/>
                    <a:pt x="7728" y="59759"/>
                    <a:pt x="18358" y="63640"/>
                  </a:cubicBezTo>
                  <a:cubicBezTo>
                    <a:pt x="31610" y="68465"/>
                    <a:pt x="41821" y="53919"/>
                    <a:pt x="35387" y="45947"/>
                  </a:cubicBezTo>
                  <a:cubicBezTo>
                    <a:pt x="33289" y="43324"/>
                    <a:pt x="27659" y="45107"/>
                    <a:pt x="29932" y="51402"/>
                  </a:cubicBezTo>
                  <a:cubicBezTo>
                    <a:pt x="31330" y="55248"/>
                    <a:pt x="35841" y="58290"/>
                    <a:pt x="41925" y="58150"/>
                  </a:cubicBezTo>
                  <a:cubicBezTo>
                    <a:pt x="70074" y="57486"/>
                    <a:pt x="68920" y="8497"/>
                    <a:pt x="89411" y="0"/>
                  </a:cubicBezTo>
                </a:path>
              </a:pathLst>
            </a:custGeom>
            <a:noFill/>
            <a:ln w="19050" cap="flat" cmpd="sng">
              <a:solidFill>
                <a:schemeClr val="dk1"/>
              </a:solidFill>
              <a:prstDash val="dash"/>
              <a:miter lim="3496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34"/>
        <p:cNvGrpSpPr/>
        <p:nvPr/>
      </p:nvGrpSpPr>
      <p:grpSpPr>
        <a:xfrm>
          <a:off x="0" y="0"/>
          <a:ext cx="0" cy="0"/>
          <a:chOff x="0" y="0"/>
          <a:chExt cx="0" cy="0"/>
        </a:xfrm>
      </p:grpSpPr>
      <p:grpSp>
        <p:nvGrpSpPr>
          <p:cNvPr id="435" name="Google Shape;435;p35"/>
          <p:cNvGrpSpPr/>
          <p:nvPr/>
        </p:nvGrpSpPr>
        <p:grpSpPr>
          <a:xfrm>
            <a:off x="-349034" y="3365875"/>
            <a:ext cx="3617930" cy="2207688"/>
            <a:chOff x="-349034" y="3365875"/>
            <a:chExt cx="3617930" cy="2207688"/>
          </a:xfrm>
        </p:grpSpPr>
        <p:sp>
          <p:nvSpPr>
            <p:cNvPr id="436" name="Google Shape;436;p35"/>
            <p:cNvSpPr/>
            <p:nvPr/>
          </p:nvSpPr>
          <p:spPr>
            <a:xfrm>
              <a:off x="-384" y="3964790"/>
              <a:ext cx="1534816" cy="1178912"/>
            </a:xfrm>
            <a:custGeom>
              <a:avLst/>
              <a:gdLst/>
              <a:ahLst/>
              <a:cxnLst/>
              <a:rect l="l" t="t" r="r" b="b"/>
              <a:pathLst>
                <a:path w="47963" h="36841" extrusionOk="0">
                  <a:moveTo>
                    <a:pt x="0" y="0"/>
                  </a:moveTo>
                  <a:lnTo>
                    <a:pt x="0" y="36841"/>
                  </a:lnTo>
                  <a:lnTo>
                    <a:pt x="47962" y="36841"/>
                  </a:lnTo>
                  <a:cubicBezTo>
                    <a:pt x="23957" y="30744"/>
                    <a:pt x="15575" y="693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5"/>
            <p:cNvSpPr/>
            <p:nvPr/>
          </p:nvSpPr>
          <p:spPr>
            <a:xfrm>
              <a:off x="-384" y="4585846"/>
              <a:ext cx="3269280" cy="557856"/>
            </a:xfrm>
            <a:custGeom>
              <a:avLst/>
              <a:gdLst/>
              <a:ahLst/>
              <a:cxnLst/>
              <a:rect l="l" t="t" r="r" b="b"/>
              <a:pathLst>
                <a:path w="102165" h="17433" extrusionOk="0">
                  <a:moveTo>
                    <a:pt x="86589" y="1906"/>
                  </a:moveTo>
                  <a:cubicBezTo>
                    <a:pt x="85280" y="1358"/>
                    <a:pt x="83946" y="1144"/>
                    <a:pt x="82517" y="1144"/>
                  </a:cubicBezTo>
                  <a:cubicBezTo>
                    <a:pt x="76516" y="1144"/>
                    <a:pt x="69729" y="5407"/>
                    <a:pt x="63847" y="9169"/>
                  </a:cubicBezTo>
                  <a:cubicBezTo>
                    <a:pt x="57583" y="13146"/>
                    <a:pt x="52178" y="14670"/>
                    <a:pt x="47367" y="14670"/>
                  </a:cubicBezTo>
                  <a:cubicBezTo>
                    <a:pt x="34745" y="14670"/>
                    <a:pt x="25958" y="4311"/>
                    <a:pt x="15027" y="858"/>
                  </a:cubicBezTo>
                  <a:cubicBezTo>
                    <a:pt x="13217" y="263"/>
                    <a:pt x="11312" y="1"/>
                    <a:pt x="9407" y="1"/>
                  </a:cubicBezTo>
                  <a:cubicBezTo>
                    <a:pt x="6192" y="1"/>
                    <a:pt x="2953" y="787"/>
                    <a:pt x="0" y="2192"/>
                  </a:cubicBezTo>
                  <a:lnTo>
                    <a:pt x="0" y="17433"/>
                  </a:lnTo>
                  <a:lnTo>
                    <a:pt x="102164" y="17433"/>
                  </a:lnTo>
                  <a:cubicBezTo>
                    <a:pt x="94210" y="11979"/>
                    <a:pt x="94091" y="4907"/>
                    <a:pt x="86589" y="19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flipH="1">
              <a:off x="-349034" y="33658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35"/>
          <p:cNvGrpSpPr/>
          <p:nvPr/>
        </p:nvGrpSpPr>
        <p:grpSpPr>
          <a:xfrm>
            <a:off x="5707456" y="-287475"/>
            <a:ext cx="3567113" cy="2207688"/>
            <a:chOff x="5707456" y="-287475"/>
            <a:chExt cx="3567113" cy="2207688"/>
          </a:xfrm>
        </p:grpSpPr>
        <p:sp>
          <p:nvSpPr>
            <p:cNvPr id="440" name="Google Shape;440;p35"/>
            <p:cNvSpPr/>
            <p:nvPr/>
          </p:nvSpPr>
          <p:spPr>
            <a:xfrm>
              <a:off x="5707456" y="-202"/>
              <a:ext cx="3436928" cy="602048"/>
            </a:xfrm>
            <a:custGeom>
              <a:avLst/>
              <a:gdLst/>
              <a:ahLst/>
              <a:cxnLst/>
              <a:rect l="l" t="t" r="r" b="b"/>
              <a:pathLst>
                <a:path w="107404" h="18814" extrusionOk="0">
                  <a:moveTo>
                    <a:pt x="17766" y="16908"/>
                  </a:moveTo>
                  <a:cubicBezTo>
                    <a:pt x="19076" y="17432"/>
                    <a:pt x="20433" y="17646"/>
                    <a:pt x="21862" y="17646"/>
                  </a:cubicBezTo>
                  <a:cubicBezTo>
                    <a:pt x="27863" y="17646"/>
                    <a:pt x="34651" y="13407"/>
                    <a:pt x="40509" y="9645"/>
                  </a:cubicBezTo>
                  <a:cubicBezTo>
                    <a:pt x="46796" y="5668"/>
                    <a:pt x="52178" y="4144"/>
                    <a:pt x="57012" y="4144"/>
                  </a:cubicBezTo>
                  <a:cubicBezTo>
                    <a:pt x="69634" y="4144"/>
                    <a:pt x="78422" y="14503"/>
                    <a:pt x="89329" y="17956"/>
                  </a:cubicBezTo>
                  <a:cubicBezTo>
                    <a:pt x="91162" y="18551"/>
                    <a:pt x="93068" y="18813"/>
                    <a:pt x="94973" y="18813"/>
                  </a:cubicBezTo>
                  <a:cubicBezTo>
                    <a:pt x="99307" y="18813"/>
                    <a:pt x="103713" y="17361"/>
                    <a:pt x="107404" y="14908"/>
                  </a:cubicBezTo>
                  <a:lnTo>
                    <a:pt x="107404" y="0"/>
                  </a:lnTo>
                  <a:lnTo>
                    <a:pt x="0" y="0"/>
                  </a:lnTo>
                  <a:cubicBezTo>
                    <a:pt x="10217" y="5573"/>
                    <a:pt x="9622" y="13646"/>
                    <a:pt x="17766" y="1690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7181280" y="-202"/>
              <a:ext cx="1963104" cy="895424"/>
            </a:xfrm>
            <a:custGeom>
              <a:avLst/>
              <a:gdLst/>
              <a:ahLst/>
              <a:cxnLst/>
              <a:rect l="l" t="t" r="r" b="b"/>
              <a:pathLst>
                <a:path w="61347" h="27982" extrusionOk="0">
                  <a:moveTo>
                    <a:pt x="61347" y="0"/>
                  </a:moveTo>
                  <a:lnTo>
                    <a:pt x="6693" y="0"/>
                  </a:lnTo>
                  <a:lnTo>
                    <a:pt x="4406" y="3667"/>
                  </a:lnTo>
                  <a:cubicBezTo>
                    <a:pt x="1" y="12407"/>
                    <a:pt x="8050" y="21219"/>
                    <a:pt x="17671" y="21219"/>
                  </a:cubicBezTo>
                  <a:cubicBezTo>
                    <a:pt x="19814" y="21219"/>
                    <a:pt x="22029" y="20790"/>
                    <a:pt x="24196" y="19814"/>
                  </a:cubicBezTo>
                  <a:cubicBezTo>
                    <a:pt x="26482" y="18813"/>
                    <a:pt x="29959" y="16170"/>
                    <a:pt x="33317" y="16170"/>
                  </a:cubicBezTo>
                  <a:cubicBezTo>
                    <a:pt x="34175" y="16170"/>
                    <a:pt x="35032" y="16337"/>
                    <a:pt x="35865" y="16789"/>
                  </a:cubicBezTo>
                  <a:cubicBezTo>
                    <a:pt x="38842" y="18313"/>
                    <a:pt x="38795" y="22124"/>
                    <a:pt x="40652" y="24648"/>
                  </a:cubicBezTo>
                  <a:cubicBezTo>
                    <a:pt x="42367" y="26934"/>
                    <a:pt x="44748" y="27982"/>
                    <a:pt x="47439" y="27982"/>
                  </a:cubicBezTo>
                  <a:cubicBezTo>
                    <a:pt x="51988" y="27982"/>
                    <a:pt x="57346" y="25005"/>
                    <a:pt x="61323" y="20099"/>
                  </a:cubicBezTo>
                  <a:lnTo>
                    <a:pt x="61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rot="10800000" flipH="1">
              <a:off x="6898916" y="-287475"/>
              <a:ext cx="2375653" cy="2207688"/>
            </a:xfrm>
            <a:custGeom>
              <a:avLst/>
              <a:gdLst/>
              <a:ahLst/>
              <a:cxnLst/>
              <a:rect l="l" t="t" r="r" b="b"/>
              <a:pathLst>
                <a:path w="147236" h="136826" fill="none" extrusionOk="0">
                  <a:moveTo>
                    <a:pt x="147236" y="26254"/>
                  </a:moveTo>
                  <a:cubicBezTo>
                    <a:pt x="141064" y="18700"/>
                    <a:pt x="126479" y="0"/>
                    <a:pt x="109130" y="7062"/>
                  </a:cubicBezTo>
                  <a:cubicBezTo>
                    <a:pt x="99089" y="11146"/>
                    <a:pt x="93961" y="23674"/>
                    <a:pt x="95650" y="34391"/>
                  </a:cubicBezTo>
                  <a:cubicBezTo>
                    <a:pt x="98997" y="55823"/>
                    <a:pt x="121105" y="71698"/>
                    <a:pt x="121351" y="93776"/>
                  </a:cubicBezTo>
                  <a:cubicBezTo>
                    <a:pt x="121627" y="121841"/>
                    <a:pt x="87636" y="136826"/>
                    <a:pt x="67032" y="117604"/>
                  </a:cubicBezTo>
                  <a:cubicBezTo>
                    <a:pt x="59110" y="110234"/>
                    <a:pt x="55118" y="99088"/>
                    <a:pt x="46213" y="93008"/>
                  </a:cubicBezTo>
                  <a:cubicBezTo>
                    <a:pt x="27544" y="80143"/>
                    <a:pt x="1" y="95526"/>
                    <a:pt x="124" y="123346"/>
                  </a:cubicBezTo>
                </a:path>
              </a:pathLst>
            </a:custGeom>
            <a:noFill/>
            <a:ln w="19050" cap="flat" cmpd="sng">
              <a:solidFill>
                <a:schemeClr val="dk1"/>
              </a:solidFill>
              <a:prstDash val="dash"/>
              <a:miter lim="307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lt2"/>
              </a:buClr>
              <a:buSzPts val="4200"/>
              <a:buFont typeface="Didact Gothic"/>
              <a:buNone/>
              <a:defRPr sz="4200" b="1">
                <a:solidFill>
                  <a:schemeClr val="lt2"/>
                </a:solidFill>
                <a:latin typeface="Didact Gothic"/>
                <a:ea typeface="Didact Gothic"/>
                <a:cs typeface="Didact Gothic"/>
                <a:sym typeface="Didact Gothic"/>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2" r:id="rId7"/>
    <p:sldLayoutId id="2147483680" r:id="rId8"/>
    <p:sldLayoutId id="214748368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2.png" /><Relationship Id="rId4" Type="http://schemas.microsoft.com/office/2007/relationships/hdphoto" Target="../media/hdphoto1.wdp"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3.xml" /><Relationship Id="rId5" Type="http://schemas.openxmlformats.org/officeDocument/2006/relationships/image" Target="../media/image18.png" /><Relationship Id="rId4" Type="http://schemas.microsoft.com/office/2007/relationships/hdphoto" Target="../media/hdphoto1.wdp" /></Relationships>
</file>

<file path=ppt/slides/_rels/slide11.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21.png" /><Relationship Id="rId2" Type="http://schemas.openxmlformats.org/officeDocument/2006/relationships/notesSlide" Target="../notesSlides/notesSlide11.xml" /><Relationship Id="rId1" Type="http://schemas.openxmlformats.org/officeDocument/2006/relationships/slideLayout" Target="../slideLayouts/slideLayout3.xml" /><Relationship Id="rId6" Type="http://schemas.openxmlformats.org/officeDocument/2006/relationships/image" Target="../media/image22.png" /><Relationship Id="rId5" Type="http://schemas.openxmlformats.org/officeDocument/2006/relationships/image" Target="../media/image15.png" /><Relationship Id="rId4" Type="http://schemas.microsoft.com/office/2007/relationships/hdphoto" Target="../media/hdphoto1.wdp" /></Relationships>
</file>

<file path=ppt/slides/_rels/slide1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2.xml" /><Relationship Id="rId1" Type="http://schemas.openxmlformats.org/officeDocument/2006/relationships/slideLayout" Target="../slideLayouts/slideLayout3.xml" /><Relationship Id="rId6" Type="http://schemas.openxmlformats.org/officeDocument/2006/relationships/image" Target="../media/image2.png" /><Relationship Id="rId5" Type="http://schemas.openxmlformats.org/officeDocument/2006/relationships/image" Target="../media/image15.png" /><Relationship Id="rId4" Type="http://schemas.microsoft.com/office/2007/relationships/hdphoto" Target="../media/hdphoto1.wdp" /></Relationships>
</file>

<file path=ppt/slides/_rels/slide13.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1.png" /><Relationship Id="rId7" Type="http://schemas.openxmlformats.org/officeDocument/2006/relationships/image" Target="../media/image24.png" /><Relationship Id="rId2" Type="http://schemas.openxmlformats.org/officeDocument/2006/relationships/notesSlide" Target="../notesSlides/notesSlide13.xml" /><Relationship Id="rId1" Type="http://schemas.openxmlformats.org/officeDocument/2006/relationships/slideLayout" Target="../slideLayouts/slideLayout3.xml" /><Relationship Id="rId6" Type="http://schemas.openxmlformats.org/officeDocument/2006/relationships/image" Target="../media/image23.gif" /><Relationship Id="rId5" Type="http://schemas.openxmlformats.org/officeDocument/2006/relationships/image" Target="../media/image17.png" /><Relationship Id="rId10" Type="http://schemas.openxmlformats.org/officeDocument/2006/relationships/image" Target="../media/image25.png" /><Relationship Id="rId4" Type="http://schemas.microsoft.com/office/2007/relationships/hdphoto" Target="../media/hdphoto1.wdp" /><Relationship Id="rId9" Type="http://schemas.openxmlformats.org/officeDocument/2006/relationships/image" Target="../media/image7.svg" /></Relationships>
</file>

<file path=ppt/slides/_rels/slide14.xml.rels><?xml version="1.0" encoding="UTF-8" standalone="yes"?>
<Relationships xmlns="http://schemas.openxmlformats.org/package/2006/relationships"><Relationship Id="rId8" Type="http://schemas.openxmlformats.org/officeDocument/2006/relationships/image" Target="../media/image26.png" /><Relationship Id="rId3" Type="http://schemas.openxmlformats.org/officeDocument/2006/relationships/image" Target="../media/image1.png" /><Relationship Id="rId7" Type="http://schemas.openxmlformats.org/officeDocument/2006/relationships/image" Target="../media/image7.svg" /><Relationship Id="rId2" Type="http://schemas.openxmlformats.org/officeDocument/2006/relationships/notesSlide" Target="../notesSlides/notesSlide14.xml" /><Relationship Id="rId1" Type="http://schemas.openxmlformats.org/officeDocument/2006/relationships/slideLayout" Target="../slideLayouts/slideLayout3.xml" /><Relationship Id="rId6" Type="http://schemas.openxmlformats.org/officeDocument/2006/relationships/image" Target="../media/image6.png" /><Relationship Id="rId5" Type="http://schemas.openxmlformats.org/officeDocument/2006/relationships/image" Target="../media/image17.png" /><Relationship Id="rId10" Type="http://schemas.openxmlformats.org/officeDocument/2006/relationships/image" Target="../media/image25.png" /><Relationship Id="rId4" Type="http://schemas.microsoft.com/office/2007/relationships/hdphoto" Target="../media/hdphoto1.wdp" /><Relationship Id="rId9" Type="http://schemas.openxmlformats.org/officeDocument/2006/relationships/image" Target="../media/image27.png" /></Relationships>
</file>

<file path=ppt/slides/_rels/slide15.xml.rels><?xml version="1.0" encoding="UTF-8" standalone="yes"?>
<Relationships xmlns="http://schemas.openxmlformats.org/package/2006/relationships"><Relationship Id="rId8" Type="http://schemas.openxmlformats.org/officeDocument/2006/relationships/image" Target="../media/image28.png" /><Relationship Id="rId3" Type="http://schemas.openxmlformats.org/officeDocument/2006/relationships/image" Target="../media/image1.png" /><Relationship Id="rId7" Type="http://schemas.openxmlformats.org/officeDocument/2006/relationships/image" Target="../media/image7.svg" /><Relationship Id="rId2" Type="http://schemas.openxmlformats.org/officeDocument/2006/relationships/notesSlide" Target="../notesSlides/notesSlide15.xml" /><Relationship Id="rId1" Type="http://schemas.openxmlformats.org/officeDocument/2006/relationships/slideLayout" Target="../slideLayouts/slideLayout3.xml" /><Relationship Id="rId6" Type="http://schemas.openxmlformats.org/officeDocument/2006/relationships/image" Target="../media/image6.png" /><Relationship Id="rId5" Type="http://schemas.openxmlformats.org/officeDocument/2006/relationships/image" Target="../media/image17.png" /><Relationship Id="rId10" Type="http://schemas.openxmlformats.org/officeDocument/2006/relationships/image" Target="../media/image25.png" /><Relationship Id="rId4" Type="http://schemas.microsoft.com/office/2007/relationships/hdphoto" Target="../media/hdphoto1.wdp" /><Relationship Id="rId9" Type="http://schemas.openxmlformats.org/officeDocument/2006/relationships/image" Target="../media/image29.png" /></Relationships>
</file>

<file path=ppt/slides/_rels/slide16.xml.rels><?xml version="1.0" encoding="UTF-8" standalone="yes"?>
<Relationships xmlns="http://schemas.openxmlformats.org/package/2006/relationships"><Relationship Id="rId8" Type="http://schemas.openxmlformats.org/officeDocument/2006/relationships/image" Target="../media/image30.png" /><Relationship Id="rId3" Type="http://schemas.openxmlformats.org/officeDocument/2006/relationships/image" Target="../media/image1.png" /><Relationship Id="rId7" Type="http://schemas.openxmlformats.org/officeDocument/2006/relationships/image" Target="../media/image7.svg" /><Relationship Id="rId2" Type="http://schemas.openxmlformats.org/officeDocument/2006/relationships/notesSlide" Target="../notesSlides/notesSlide16.xml" /><Relationship Id="rId1" Type="http://schemas.openxmlformats.org/officeDocument/2006/relationships/slideLayout" Target="../slideLayouts/slideLayout3.xml" /><Relationship Id="rId6" Type="http://schemas.openxmlformats.org/officeDocument/2006/relationships/image" Target="../media/image6.png" /><Relationship Id="rId5" Type="http://schemas.openxmlformats.org/officeDocument/2006/relationships/image" Target="../media/image17.png" /><Relationship Id="rId10" Type="http://schemas.openxmlformats.org/officeDocument/2006/relationships/image" Target="../media/image25.png" /><Relationship Id="rId4" Type="http://schemas.microsoft.com/office/2007/relationships/hdphoto" Target="../media/hdphoto1.wdp" /><Relationship Id="rId9" Type="http://schemas.openxmlformats.org/officeDocument/2006/relationships/image" Target="../media/image31.png" /></Relationships>
</file>

<file path=ppt/slides/_rels/slide17.xml.rels><?xml version="1.0" encoding="UTF-8" standalone="yes"?>
<Relationships xmlns="http://schemas.openxmlformats.org/package/2006/relationships"><Relationship Id="rId8" Type="http://schemas.openxmlformats.org/officeDocument/2006/relationships/image" Target="../media/image32.png" /><Relationship Id="rId3" Type="http://schemas.openxmlformats.org/officeDocument/2006/relationships/image" Target="../media/image1.png" /><Relationship Id="rId7" Type="http://schemas.openxmlformats.org/officeDocument/2006/relationships/image" Target="../media/image7.svg" /><Relationship Id="rId2" Type="http://schemas.openxmlformats.org/officeDocument/2006/relationships/notesSlide" Target="../notesSlides/notesSlide17.xml" /><Relationship Id="rId1" Type="http://schemas.openxmlformats.org/officeDocument/2006/relationships/slideLayout" Target="../slideLayouts/slideLayout3.xml" /><Relationship Id="rId6" Type="http://schemas.openxmlformats.org/officeDocument/2006/relationships/image" Target="../media/image6.png" /><Relationship Id="rId5" Type="http://schemas.openxmlformats.org/officeDocument/2006/relationships/image" Target="../media/image17.png" /><Relationship Id="rId10" Type="http://schemas.openxmlformats.org/officeDocument/2006/relationships/image" Target="../media/image25.png" /><Relationship Id="rId4" Type="http://schemas.microsoft.com/office/2007/relationships/hdphoto" Target="../media/hdphoto1.wdp" /><Relationship Id="rId9" Type="http://schemas.openxmlformats.org/officeDocument/2006/relationships/image" Target="../media/image33.png" /></Relationships>
</file>

<file path=ppt/slides/_rels/slide1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8.xml" /><Relationship Id="rId1" Type="http://schemas.openxmlformats.org/officeDocument/2006/relationships/slideLayout" Target="../slideLayouts/slideLayout3.xml" /><Relationship Id="rId5" Type="http://schemas.openxmlformats.org/officeDocument/2006/relationships/image" Target="../media/image17.png" /><Relationship Id="rId4" Type="http://schemas.microsoft.com/office/2007/relationships/hdphoto" Target="../media/hdphoto1.wdp" /></Relationships>
</file>

<file path=ppt/slides/_rels/slide19.xml.rels><?xml version="1.0" encoding="UTF-8" standalone="yes"?>
<Relationships xmlns="http://schemas.openxmlformats.org/package/2006/relationships"><Relationship Id="rId8" Type="http://schemas.openxmlformats.org/officeDocument/2006/relationships/image" Target="../media/image21.png" /><Relationship Id="rId3" Type="http://schemas.openxmlformats.org/officeDocument/2006/relationships/image" Target="../media/image1.png" /><Relationship Id="rId7" Type="http://schemas.openxmlformats.org/officeDocument/2006/relationships/image" Target="../media/image7.svg" /><Relationship Id="rId2" Type="http://schemas.openxmlformats.org/officeDocument/2006/relationships/notesSlide" Target="../notesSlides/notesSlide19.xml" /><Relationship Id="rId1" Type="http://schemas.openxmlformats.org/officeDocument/2006/relationships/slideLayout" Target="../slideLayouts/slideLayout3.xml" /><Relationship Id="rId6" Type="http://schemas.openxmlformats.org/officeDocument/2006/relationships/image" Target="../media/image6.png" /><Relationship Id="rId5" Type="http://schemas.openxmlformats.org/officeDocument/2006/relationships/image" Target="../media/image17.png" /><Relationship Id="rId4" Type="http://schemas.microsoft.com/office/2007/relationships/hdphoto" Target="../media/hdphoto1.wdp"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6.xml" /><Relationship Id="rId5" Type="http://schemas.microsoft.com/office/2007/relationships/hdphoto" Target="../media/hdphoto1.wdp" /><Relationship Id="rId4" Type="http://schemas.openxmlformats.org/officeDocument/2006/relationships/image" Target="../media/image1.png" /></Relationships>
</file>

<file path=ppt/slides/_rels/slide2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0.xml" /><Relationship Id="rId1" Type="http://schemas.openxmlformats.org/officeDocument/2006/relationships/slideLayout" Target="../slideLayouts/slideLayout3.xml" /><Relationship Id="rId5" Type="http://schemas.openxmlformats.org/officeDocument/2006/relationships/image" Target="../media/image16.png" /><Relationship Id="rId4" Type="http://schemas.microsoft.com/office/2007/relationships/hdphoto" Target="../media/hdphoto1.wdp" /></Relationships>
</file>

<file path=ppt/slides/_rels/slide21.xml.rels><?xml version="1.0" encoding="UTF-8" standalone="yes"?>
<Relationships xmlns="http://schemas.openxmlformats.org/package/2006/relationships"><Relationship Id="rId8" Type="http://schemas.openxmlformats.org/officeDocument/2006/relationships/image" Target="../media/image37.png" /><Relationship Id="rId3" Type="http://schemas.openxmlformats.org/officeDocument/2006/relationships/image" Target="../media/image1.png" /><Relationship Id="rId7" Type="http://schemas.openxmlformats.org/officeDocument/2006/relationships/image" Target="../media/image36.png" /><Relationship Id="rId2" Type="http://schemas.openxmlformats.org/officeDocument/2006/relationships/notesSlide" Target="../notesSlides/notesSlide21.xml" /><Relationship Id="rId1" Type="http://schemas.openxmlformats.org/officeDocument/2006/relationships/slideLayout" Target="../slideLayouts/slideLayout2.xml" /><Relationship Id="rId6" Type="http://schemas.openxmlformats.org/officeDocument/2006/relationships/image" Target="../media/image35.png" /><Relationship Id="rId11" Type="http://schemas.openxmlformats.org/officeDocument/2006/relationships/image" Target="../media/image19.png" /><Relationship Id="rId5" Type="http://schemas.openxmlformats.org/officeDocument/2006/relationships/image" Target="../media/image34.png" /><Relationship Id="rId10" Type="http://schemas.openxmlformats.org/officeDocument/2006/relationships/image" Target="../media/image39.png" /><Relationship Id="rId4" Type="http://schemas.microsoft.com/office/2007/relationships/hdphoto" Target="../media/hdphoto1.wdp" /><Relationship Id="rId9" Type="http://schemas.openxmlformats.org/officeDocument/2006/relationships/image" Target="../media/image38.png" /></Relationships>
</file>

<file path=ppt/slides/_rels/slide22.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39.png" /><Relationship Id="rId2" Type="http://schemas.openxmlformats.org/officeDocument/2006/relationships/notesSlide" Target="../notesSlides/notesSlide22.xml" /><Relationship Id="rId1" Type="http://schemas.openxmlformats.org/officeDocument/2006/relationships/slideLayout" Target="../slideLayouts/slideLayout3.xml" /><Relationship Id="rId6" Type="http://schemas.openxmlformats.org/officeDocument/2006/relationships/image" Target="../media/image21.png" /><Relationship Id="rId5" Type="http://schemas.openxmlformats.org/officeDocument/2006/relationships/image" Target="../media/image22.png" /><Relationship Id="rId4" Type="http://schemas.microsoft.com/office/2007/relationships/hdphoto" Target="../media/hdphoto1.wdp" /></Relationships>
</file>

<file path=ppt/slides/_rels/slide23.xml.rels><?xml version="1.0" encoding="UTF-8" standalone="yes"?>
<Relationships xmlns="http://schemas.openxmlformats.org/package/2006/relationships"><Relationship Id="rId8" Type="http://schemas.openxmlformats.org/officeDocument/2006/relationships/image" Target="../media/image42.png" /><Relationship Id="rId3" Type="http://schemas.openxmlformats.org/officeDocument/2006/relationships/image" Target="../media/image1.png" /><Relationship Id="rId7" Type="http://schemas.openxmlformats.org/officeDocument/2006/relationships/image" Target="../media/image41.png" /><Relationship Id="rId2" Type="http://schemas.openxmlformats.org/officeDocument/2006/relationships/notesSlide" Target="../notesSlides/notesSlide23.xml" /><Relationship Id="rId1" Type="http://schemas.openxmlformats.org/officeDocument/2006/relationships/slideLayout" Target="../slideLayouts/slideLayout3.xml" /><Relationship Id="rId6" Type="http://schemas.openxmlformats.org/officeDocument/2006/relationships/image" Target="../media/image40.png" /><Relationship Id="rId5" Type="http://schemas.openxmlformats.org/officeDocument/2006/relationships/image" Target="../media/image38.png" /><Relationship Id="rId4" Type="http://schemas.microsoft.com/office/2007/relationships/hdphoto" Target="../media/hdphoto1.wdp" /></Relationships>
</file>

<file path=ppt/slides/_rels/slide24.xml.rels><?xml version="1.0" encoding="UTF-8" standalone="yes"?>
<Relationships xmlns="http://schemas.openxmlformats.org/package/2006/relationships"><Relationship Id="rId8" Type="http://schemas.openxmlformats.org/officeDocument/2006/relationships/image" Target="../media/image43.png" /><Relationship Id="rId3" Type="http://schemas.openxmlformats.org/officeDocument/2006/relationships/image" Target="../media/image1.png" /><Relationship Id="rId7" Type="http://schemas.openxmlformats.org/officeDocument/2006/relationships/image" Target="../media/image37.png" /><Relationship Id="rId2" Type="http://schemas.openxmlformats.org/officeDocument/2006/relationships/notesSlide" Target="../notesSlides/notesSlide24.xml" /><Relationship Id="rId1" Type="http://schemas.openxmlformats.org/officeDocument/2006/relationships/slideLayout" Target="../slideLayouts/slideLayout3.xml" /><Relationship Id="rId6" Type="http://schemas.openxmlformats.org/officeDocument/2006/relationships/image" Target="../media/image41.png" /><Relationship Id="rId5" Type="http://schemas.openxmlformats.org/officeDocument/2006/relationships/image" Target="../media/image40.png" /><Relationship Id="rId4" Type="http://schemas.microsoft.com/office/2007/relationships/hdphoto" Target="../media/hdphoto1.wdp" /></Relationships>
</file>

<file path=ppt/slides/_rels/slide25.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45.png" /><Relationship Id="rId2" Type="http://schemas.openxmlformats.org/officeDocument/2006/relationships/notesSlide" Target="../notesSlides/notesSlide25.xml" /><Relationship Id="rId1" Type="http://schemas.openxmlformats.org/officeDocument/2006/relationships/slideLayout" Target="../slideLayouts/slideLayout3.xml" /><Relationship Id="rId6" Type="http://schemas.openxmlformats.org/officeDocument/2006/relationships/image" Target="../media/image44.png" /><Relationship Id="rId5" Type="http://schemas.openxmlformats.org/officeDocument/2006/relationships/image" Target="../media/image36.png" /><Relationship Id="rId4" Type="http://schemas.microsoft.com/office/2007/relationships/hdphoto" Target="../media/hdphoto1.wdp" /></Relationships>
</file>

<file path=ppt/slides/_rels/slide26.xml.rels><?xml version="1.0" encoding="UTF-8" standalone="yes"?>
<Relationships xmlns="http://schemas.openxmlformats.org/package/2006/relationships"><Relationship Id="rId8" Type="http://schemas.openxmlformats.org/officeDocument/2006/relationships/image" Target="../media/image48.png" /><Relationship Id="rId3" Type="http://schemas.openxmlformats.org/officeDocument/2006/relationships/image" Target="../media/image1.png" /><Relationship Id="rId7" Type="http://schemas.openxmlformats.org/officeDocument/2006/relationships/image" Target="../media/image47.png" /><Relationship Id="rId2" Type="http://schemas.openxmlformats.org/officeDocument/2006/relationships/notesSlide" Target="../notesSlides/notesSlide26.xml" /><Relationship Id="rId1" Type="http://schemas.openxmlformats.org/officeDocument/2006/relationships/slideLayout" Target="../slideLayouts/slideLayout3.xml" /><Relationship Id="rId6" Type="http://schemas.openxmlformats.org/officeDocument/2006/relationships/image" Target="../media/image46.png" /><Relationship Id="rId5" Type="http://schemas.openxmlformats.org/officeDocument/2006/relationships/image" Target="../media/image35.png" /><Relationship Id="rId4" Type="http://schemas.microsoft.com/office/2007/relationships/hdphoto" Target="../media/hdphoto1.wdp" /></Relationships>
</file>

<file path=ppt/slides/_rels/slide2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7.xml" /><Relationship Id="rId1" Type="http://schemas.openxmlformats.org/officeDocument/2006/relationships/slideLayout" Target="../slideLayouts/slideLayout3.xml" /><Relationship Id="rId6" Type="http://schemas.openxmlformats.org/officeDocument/2006/relationships/image" Target="../media/image49.png" /><Relationship Id="rId5" Type="http://schemas.openxmlformats.org/officeDocument/2006/relationships/image" Target="../media/image34.png" /><Relationship Id="rId4" Type="http://schemas.microsoft.com/office/2007/relationships/hdphoto" Target="../media/hdphoto1.wdp" /></Relationships>
</file>

<file path=ppt/slides/_rels/slide2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8.xml" /><Relationship Id="rId1" Type="http://schemas.openxmlformats.org/officeDocument/2006/relationships/slideLayout" Target="../slideLayouts/slideLayout4.xml" /><Relationship Id="rId4" Type="http://schemas.microsoft.com/office/2007/relationships/hdphoto" Target="../media/hdphoto1.wdp" /></Relationships>
</file>

<file path=ppt/slides/_rels/slide29.xml.rels><?xml version="1.0" encoding="UTF-8" standalone="yes"?>
<Relationships xmlns="http://schemas.openxmlformats.org/package/2006/relationships"><Relationship Id="rId8" Type="http://schemas.microsoft.com/office/2007/relationships/hdphoto" Target="../media/hdphoto1.wdp" /><Relationship Id="rId3" Type="http://schemas.openxmlformats.org/officeDocument/2006/relationships/image" Target="../media/image50.png" /><Relationship Id="rId7" Type="http://schemas.openxmlformats.org/officeDocument/2006/relationships/image" Target="../media/image1.png" /><Relationship Id="rId2" Type="http://schemas.openxmlformats.org/officeDocument/2006/relationships/notesSlide" Target="../notesSlides/notesSlide29.xml" /><Relationship Id="rId1" Type="http://schemas.openxmlformats.org/officeDocument/2006/relationships/slideLayout" Target="../slideLayouts/slideLayout7.xml" /><Relationship Id="rId6" Type="http://schemas.openxmlformats.org/officeDocument/2006/relationships/image" Target="../media/image52.svg" /><Relationship Id="rId5" Type="http://schemas.openxmlformats.org/officeDocument/2006/relationships/image" Target="../media/image51.png" /><Relationship Id="rId4" Type="http://schemas.microsoft.com/office/2007/relationships/hdphoto" Target="../media/hdphoto8.wdp" /></Relationships>
</file>

<file path=ppt/slides/_rels/slide3.xml.rels><?xml version="1.0" encoding="UTF-8" standalone="yes"?>
<Relationships xmlns="http://schemas.openxmlformats.org/package/2006/relationships"><Relationship Id="rId8" Type="http://schemas.microsoft.com/office/2007/relationships/hdphoto" Target="../media/hdphoto1.wdp" /><Relationship Id="rId3" Type="http://schemas.openxmlformats.org/officeDocument/2006/relationships/image" Target="../media/image4.png" /><Relationship Id="rId7"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2.xml" /><Relationship Id="rId6" Type="http://schemas.openxmlformats.org/officeDocument/2006/relationships/image" Target="../media/image7.svg" /><Relationship Id="rId11" Type="http://schemas.openxmlformats.org/officeDocument/2006/relationships/hyperlink" Target="https://www.flickr.com/photos/mharrsch/42867219545" TargetMode="External" /><Relationship Id="rId5" Type="http://schemas.openxmlformats.org/officeDocument/2006/relationships/image" Target="../media/image6.png" /><Relationship Id="rId10" Type="http://schemas.microsoft.com/office/2007/relationships/hdphoto" Target="../media/hdphoto2.wdp" /><Relationship Id="rId4" Type="http://schemas.openxmlformats.org/officeDocument/2006/relationships/image" Target="../media/image5.svg" /><Relationship Id="rId9" Type="http://schemas.openxmlformats.org/officeDocument/2006/relationships/image" Target="../media/image8.png" /></Relationships>
</file>

<file path=ppt/slides/_rels/slide4.xml.rels><?xml version="1.0" encoding="UTF-8" standalone="yes"?>
<Relationships xmlns="http://schemas.openxmlformats.org/package/2006/relationships"><Relationship Id="rId8" Type="http://schemas.microsoft.com/office/2007/relationships/hdphoto" Target="../media/hdphoto3.wdp" /><Relationship Id="rId13" Type="http://schemas.openxmlformats.org/officeDocument/2006/relationships/hyperlink" Target="https://www.wallpaperflare.com/architecture-building-greece-greek-ancient-temple-of-olympian-zeus-wallpaper-ccbpi" TargetMode="External" /><Relationship Id="rId3" Type="http://schemas.openxmlformats.org/officeDocument/2006/relationships/image" Target="../media/image4.png" /><Relationship Id="rId7" Type="http://schemas.openxmlformats.org/officeDocument/2006/relationships/image" Target="../media/image9.png" /><Relationship Id="rId12" Type="http://schemas.microsoft.com/office/2007/relationships/hdphoto" Target="../media/hdphoto4.wdp" /><Relationship Id="rId2" Type="http://schemas.openxmlformats.org/officeDocument/2006/relationships/notesSlide" Target="../notesSlides/notesSlide4.xml" /><Relationship Id="rId1" Type="http://schemas.openxmlformats.org/officeDocument/2006/relationships/slideLayout" Target="../slideLayouts/slideLayout2.xml" /><Relationship Id="rId6" Type="http://schemas.openxmlformats.org/officeDocument/2006/relationships/image" Target="../media/image7.svg" /><Relationship Id="rId11" Type="http://schemas.openxmlformats.org/officeDocument/2006/relationships/image" Target="../media/image10.png" /><Relationship Id="rId5" Type="http://schemas.openxmlformats.org/officeDocument/2006/relationships/image" Target="../media/image6.png" /><Relationship Id="rId10" Type="http://schemas.microsoft.com/office/2007/relationships/hdphoto" Target="../media/hdphoto1.wdp" /><Relationship Id="rId4" Type="http://schemas.openxmlformats.org/officeDocument/2006/relationships/image" Target="../media/image5.svg" /><Relationship Id="rId9" Type="http://schemas.openxmlformats.org/officeDocument/2006/relationships/image" Target="../media/image1.png" /></Relationships>
</file>

<file path=ppt/slides/_rels/slide5.xml.rels><?xml version="1.0" encoding="UTF-8" standalone="yes"?>
<Relationships xmlns="http://schemas.openxmlformats.org/package/2006/relationships"><Relationship Id="rId8" Type="http://schemas.microsoft.com/office/2007/relationships/hdphoto" Target="../media/hdphoto1.wdp" /><Relationship Id="rId3" Type="http://schemas.openxmlformats.org/officeDocument/2006/relationships/image" Target="../media/image4.png" /><Relationship Id="rId7" Type="http://schemas.openxmlformats.org/officeDocument/2006/relationships/image" Target="../media/image1.png" /><Relationship Id="rId12" Type="http://schemas.openxmlformats.org/officeDocument/2006/relationships/hyperlink" Target="https://en.wikipedia.org/wiki/Blood-letting" TargetMode="External" /><Relationship Id="rId2" Type="http://schemas.openxmlformats.org/officeDocument/2006/relationships/notesSlide" Target="../notesSlides/notesSlide5.xml" /><Relationship Id="rId1" Type="http://schemas.openxmlformats.org/officeDocument/2006/relationships/slideLayout" Target="../slideLayouts/slideLayout2.xml" /><Relationship Id="rId6" Type="http://schemas.openxmlformats.org/officeDocument/2006/relationships/image" Target="../media/image7.svg" /><Relationship Id="rId11" Type="http://schemas.microsoft.com/office/2007/relationships/hdphoto" Target="../media/hdphoto5.wdp" /><Relationship Id="rId5" Type="http://schemas.openxmlformats.org/officeDocument/2006/relationships/image" Target="../media/image6.png" /><Relationship Id="rId10" Type="http://schemas.openxmlformats.org/officeDocument/2006/relationships/image" Target="../media/image11.png" /><Relationship Id="rId4" Type="http://schemas.openxmlformats.org/officeDocument/2006/relationships/image" Target="../media/image5.svg" /><Relationship Id="rId9" Type="http://schemas.openxmlformats.org/officeDocument/2006/relationships/image" Target="../media/image3.png" /></Relationships>
</file>

<file path=ppt/slides/_rels/slide6.xml.rels><?xml version="1.0" encoding="UTF-8" standalone="yes"?>
<Relationships xmlns="http://schemas.openxmlformats.org/package/2006/relationships"><Relationship Id="rId8" Type="http://schemas.microsoft.com/office/2007/relationships/hdphoto" Target="../media/hdphoto1.wdp" /><Relationship Id="rId3" Type="http://schemas.openxmlformats.org/officeDocument/2006/relationships/image" Target="../media/image4.png" /><Relationship Id="rId7"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2.xml" /><Relationship Id="rId6" Type="http://schemas.openxmlformats.org/officeDocument/2006/relationships/image" Target="../media/image7.svg" /><Relationship Id="rId11" Type="http://schemas.openxmlformats.org/officeDocument/2006/relationships/hyperlink" Target="https://pxhere.com/en/photo/682895" TargetMode="External" /><Relationship Id="rId5" Type="http://schemas.openxmlformats.org/officeDocument/2006/relationships/image" Target="../media/image6.png" /><Relationship Id="rId10" Type="http://schemas.microsoft.com/office/2007/relationships/hdphoto" Target="../media/hdphoto6.wdp" /><Relationship Id="rId4" Type="http://schemas.openxmlformats.org/officeDocument/2006/relationships/image" Target="../media/image5.svg" /><Relationship Id="rId9" Type="http://schemas.openxmlformats.org/officeDocument/2006/relationships/image" Target="../media/image12.png" /></Relationships>
</file>

<file path=ppt/slides/_rels/slide7.xml.rels><?xml version="1.0" encoding="UTF-8" standalone="yes"?>
<Relationships xmlns="http://schemas.openxmlformats.org/package/2006/relationships"><Relationship Id="rId8" Type="http://schemas.openxmlformats.org/officeDocument/2006/relationships/image" Target="../media/image15.png" /><Relationship Id="rId3" Type="http://schemas.openxmlformats.org/officeDocument/2006/relationships/image" Target="../media/image1.png" /><Relationship Id="rId7" Type="http://schemas.openxmlformats.org/officeDocument/2006/relationships/image" Target="../media/image14.png" /><Relationship Id="rId12" Type="http://schemas.openxmlformats.org/officeDocument/2006/relationships/image" Target="../media/image19.png" /><Relationship Id="rId2" Type="http://schemas.openxmlformats.org/officeDocument/2006/relationships/notesSlide" Target="../notesSlides/notesSlide7.xml" /><Relationship Id="rId1" Type="http://schemas.openxmlformats.org/officeDocument/2006/relationships/slideLayout" Target="../slideLayouts/slideLayout2.xml" /><Relationship Id="rId6" Type="http://schemas.microsoft.com/office/2007/relationships/hdphoto" Target="../media/hdphoto7.wdp" /><Relationship Id="rId11" Type="http://schemas.openxmlformats.org/officeDocument/2006/relationships/image" Target="../media/image18.png" /><Relationship Id="rId5" Type="http://schemas.openxmlformats.org/officeDocument/2006/relationships/image" Target="../media/image13.png" /><Relationship Id="rId10" Type="http://schemas.openxmlformats.org/officeDocument/2006/relationships/image" Target="../media/image17.png" /><Relationship Id="rId4" Type="http://schemas.microsoft.com/office/2007/relationships/hdphoto" Target="../media/hdphoto1.wdp" /><Relationship Id="rId9" Type="http://schemas.openxmlformats.org/officeDocument/2006/relationships/image" Target="../media/image16.png" /></Relationships>
</file>

<file path=ppt/slides/_rels/slide8.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8.xml" /><Relationship Id="rId1" Type="http://schemas.openxmlformats.org/officeDocument/2006/relationships/slideLayout" Target="../slideLayouts/slideLayout3.xml" /><Relationship Id="rId6" Type="http://schemas.openxmlformats.org/officeDocument/2006/relationships/image" Target="../media/image20.png" /><Relationship Id="rId5" Type="http://schemas.microsoft.com/office/2007/relationships/hdphoto" Target="../media/hdphoto1.wdp" /><Relationship Id="rId4" Type="http://schemas.openxmlformats.org/officeDocument/2006/relationships/image" Target="../media/image1.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7" Type="http://schemas.openxmlformats.org/officeDocument/2006/relationships/image" Target="../media/image21.png" /><Relationship Id="rId2" Type="http://schemas.openxmlformats.org/officeDocument/2006/relationships/notesSlide" Target="../notesSlides/notesSlide9.xml" /><Relationship Id="rId1" Type="http://schemas.openxmlformats.org/officeDocument/2006/relationships/slideLayout" Target="../slideLayouts/slideLayout3.xml" /><Relationship Id="rId6" Type="http://schemas.microsoft.com/office/2007/relationships/hdphoto" Target="../media/hdphoto7.wdp" /><Relationship Id="rId5" Type="http://schemas.openxmlformats.org/officeDocument/2006/relationships/image" Target="../media/image13.png" /><Relationship Id="rId4" Type="http://schemas.microsoft.com/office/2007/relationships/hdphoto" Target="../media/hdphoto1.wdp"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9"/>
          <p:cNvSpPr txBox="1">
            <a:spLocks noGrp="1"/>
          </p:cNvSpPr>
          <p:nvPr>
            <p:ph type="ctrTitle"/>
          </p:nvPr>
        </p:nvSpPr>
        <p:spPr>
          <a:xfrm>
            <a:off x="727088" y="1833815"/>
            <a:ext cx="4031041" cy="1034868"/>
          </a:xfrm>
          <a:prstGeom prst="rect">
            <a:avLst/>
          </a:prstGeom>
        </p:spPr>
        <p:txBody>
          <a:bodyPr spcFirstLastPara="1" wrap="square" lIns="0" tIns="91425" rIns="0" bIns="91425" anchor="ctr" anchorCtr="0">
            <a:spAutoFit/>
          </a:bodyPr>
          <a:lstStyle/>
          <a:p>
            <a:pPr marL="0" lvl="0" indent="0" algn="l" rtl="0">
              <a:spcBef>
                <a:spcPts val="0"/>
              </a:spcBef>
              <a:spcAft>
                <a:spcPts val="0"/>
              </a:spcAft>
              <a:buNone/>
            </a:pPr>
            <a:r>
              <a:rPr lang="en-US" dirty="0">
                <a:solidFill>
                  <a:schemeClr val="dk1"/>
                </a:solidFill>
                <a:sym typeface="Montserrat Medium"/>
              </a:rPr>
              <a:t>ASCLEPIUS</a:t>
            </a:r>
            <a:endParaRPr dirty="0">
              <a:solidFill>
                <a:schemeClr val="dk1"/>
              </a:solidFill>
              <a:sym typeface="Montserrat Medium"/>
            </a:endParaRPr>
          </a:p>
        </p:txBody>
      </p:sp>
      <p:sp>
        <p:nvSpPr>
          <p:cNvPr id="454" name="Google Shape;454;p39"/>
          <p:cNvSpPr txBox="1">
            <a:spLocks noGrp="1"/>
          </p:cNvSpPr>
          <p:nvPr>
            <p:ph type="subTitle" idx="1"/>
          </p:nvPr>
        </p:nvSpPr>
        <p:spPr>
          <a:xfrm>
            <a:off x="720000" y="3820633"/>
            <a:ext cx="4597500" cy="346702"/>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3500" b="1" dirty="0">
                <a:solidFill>
                  <a:schemeClr val="lt2"/>
                </a:solidFill>
                <a:latin typeface="Didact Gothic"/>
                <a:sym typeface="Didact Gothic"/>
              </a:rPr>
              <a:t>Parkinson's </a:t>
            </a:r>
            <a:r>
              <a:rPr lang="en" sz="3500" b="1" dirty="0">
                <a:latin typeface="Didact Gothic"/>
                <a:sym typeface="Didact Gothic"/>
              </a:rPr>
              <a:t>Disease</a:t>
            </a:r>
            <a:endParaRPr sz="3500" b="1" dirty="0">
              <a:latin typeface="Didact Gothic"/>
              <a:sym typeface="Didact Gothic"/>
            </a:endParaRPr>
          </a:p>
        </p:txBody>
      </p:sp>
      <p:grpSp>
        <p:nvGrpSpPr>
          <p:cNvPr id="455" name="Google Shape;455;p39"/>
          <p:cNvGrpSpPr/>
          <p:nvPr/>
        </p:nvGrpSpPr>
        <p:grpSpPr>
          <a:xfrm>
            <a:off x="5440225" y="1044383"/>
            <a:ext cx="3215676" cy="3577910"/>
            <a:chOff x="1620500" y="375700"/>
            <a:chExt cx="4286425" cy="4769275"/>
          </a:xfrm>
        </p:grpSpPr>
        <p:sp>
          <p:nvSpPr>
            <p:cNvPr id="456" name="Google Shape;456;p39"/>
            <p:cNvSpPr/>
            <p:nvPr/>
          </p:nvSpPr>
          <p:spPr>
            <a:xfrm>
              <a:off x="1707225" y="4798875"/>
              <a:ext cx="3496675" cy="346100"/>
            </a:xfrm>
            <a:custGeom>
              <a:avLst/>
              <a:gdLst/>
              <a:ahLst/>
              <a:cxnLst/>
              <a:rect l="l" t="t" r="r" b="b"/>
              <a:pathLst>
                <a:path w="139867" h="13844" extrusionOk="0">
                  <a:moveTo>
                    <a:pt x="69917" y="1"/>
                  </a:moveTo>
                  <a:cubicBezTo>
                    <a:pt x="31323" y="1"/>
                    <a:pt x="0" y="3103"/>
                    <a:pt x="0" y="6906"/>
                  </a:cubicBezTo>
                  <a:cubicBezTo>
                    <a:pt x="0" y="10742"/>
                    <a:pt x="31323" y="13844"/>
                    <a:pt x="69917" y="13844"/>
                  </a:cubicBezTo>
                  <a:cubicBezTo>
                    <a:pt x="108545" y="13844"/>
                    <a:pt x="139867" y="10742"/>
                    <a:pt x="139867" y="6906"/>
                  </a:cubicBezTo>
                  <a:cubicBezTo>
                    <a:pt x="139867" y="3103"/>
                    <a:pt x="108545" y="1"/>
                    <a:pt x="699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4430825" y="4204650"/>
              <a:ext cx="281900" cy="839425"/>
            </a:xfrm>
            <a:custGeom>
              <a:avLst/>
              <a:gdLst/>
              <a:ahLst/>
              <a:cxnLst/>
              <a:rect l="l" t="t" r="r" b="b"/>
              <a:pathLst>
                <a:path w="11276" h="33577" extrusionOk="0">
                  <a:moveTo>
                    <a:pt x="10709" y="1"/>
                  </a:moveTo>
                  <a:cubicBezTo>
                    <a:pt x="10516" y="1"/>
                    <a:pt x="10324" y="136"/>
                    <a:pt x="10342" y="386"/>
                  </a:cubicBezTo>
                  <a:cubicBezTo>
                    <a:pt x="10575" y="2654"/>
                    <a:pt x="10175" y="4956"/>
                    <a:pt x="9775" y="7191"/>
                  </a:cubicBezTo>
                  <a:cubicBezTo>
                    <a:pt x="9408" y="9326"/>
                    <a:pt x="8907" y="11427"/>
                    <a:pt x="8340" y="13462"/>
                  </a:cubicBezTo>
                  <a:cubicBezTo>
                    <a:pt x="7273" y="17599"/>
                    <a:pt x="5838" y="21601"/>
                    <a:pt x="4104" y="25504"/>
                  </a:cubicBezTo>
                  <a:cubicBezTo>
                    <a:pt x="2903" y="28273"/>
                    <a:pt x="1502" y="30975"/>
                    <a:pt x="1" y="33543"/>
                  </a:cubicBezTo>
                  <a:lnTo>
                    <a:pt x="835" y="33543"/>
                  </a:lnTo>
                  <a:lnTo>
                    <a:pt x="835" y="33577"/>
                  </a:lnTo>
                  <a:cubicBezTo>
                    <a:pt x="4171" y="27739"/>
                    <a:pt x="6806" y="21501"/>
                    <a:pt x="8640" y="15097"/>
                  </a:cubicBezTo>
                  <a:cubicBezTo>
                    <a:pt x="9308" y="12762"/>
                    <a:pt x="9908" y="10327"/>
                    <a:pt x="10342" y="7958"/>
                  </a:cubicBezTo>
                  <a:cubicBezTo>
                    <a:pt x="10842" y="5456"/>
                    <a:pt x="11276" y="2888"/>
                    <a:pt x="11075" y="319"/>
                  </a:cubicBezTo>
                  <a:cubicBezTo>
                    <a:pt x="11044" y="103"/>
                    <a:pt x="10877" y="1"/>
                    <a:pt x="10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4430825" y="4286350"/>
              <a:ext cx="207700" cy="327100"/>
            </a:xfrm>
            <a:custGeom>
              <a:avLst/>
              <a:gdLst/>
              <a:ahLst/>
              <a:cxnLst/>
              <a:rect l="l" t="t" r="r" b="b"/>
              <a:pathLst>
                <a:path w="8308" h="13084" extrusionOk="0">
                  <a:moveTo>
                    <a:pt x="2084" y="0"/>
                  </a:moveTo>
                  <a:cubicBezTo>
                    <a:pt x="1815" y="0"/>
                    <a:pt x="1549" y="66"/>
                    <a:pt x="1302" y="220"/>
                  </a:cubicBezTo>
                  <a:cubicBezTo>
                    <a:pt x="501" y="721"/>
                    <a:pt x="168" y="1788"/>
                    <a:pt x="101" y="2655"/>
                  </a:cubicBezTo>
                  <a:cubicBezTo>
                    <a:pt x="1" y="3723"/>
                    <a:pt x="401" y="4757"/>
                    <a:pt x="835" y="5724"/>
                  </a:cubicBezTo>
                  <a:cubicBezTo>
                    <a:pt x="1302" y="6692"/>
                    <a:pt x="1936" y="7526"/>
                    <a:pt x="2603" y="8326"/>
                  </a:cubicBezTo>
                  <a:cubicBezTo>
                    <a:pt x="3337" y="9194"/>
                    <a:pt x="4237" y="10061"/>
                    <a:pt x="5105" y="10861"/>
                  </a:cubicBezTo>
                  <a:cubicBezTo>
                    <a:pt x="6005" y="11695"/>
                    <a:pt x="6939" y="12463"/>
                    <a:pt x="7973" y="13063"/>
                  </a:cubicBezTo>
                  <a:cubicBezTo>
                    <a:pt x="8001" y="13077"/>
                    <a:pt x="8029" y="13083"/>
                    <a:pt x="8055" y="13083"/>
                  </a:cubicBezTo>
                  <a:cubicBezTo>
                    <a:pt x="8212" y="13083"/>
                    <a:pt x="8307" y="12853"/>
                    <a:pt x="8107" y="12796"/>
                  </a:cubicBezTo>
                  <a:lnTo>
                    <a:pt x="8073" y="12729"/>
                  </a:lnTo>
                  <a:cubicBezTo>
                    <a:pt x="7473" y="10394"/>
                    <a:pt x="6906" y="8093"/>
                    <a:pt x="6272" y="5824"/>
                  </a:cubicBezTo>
                  <a:cubicBezTo>
                    <a:pt x="5805" y="3990"/>
                    <a:pt x="5171" y="2022"/>
                    <a:pt x="3737" y="721"/>
                  </a:cubicBezTo>
                  <a:cubicBezTo>
                    <a:pt x="3299" y="329"/>
                    <a:pt x="2685" y="0"/>
                    <a:pt x="20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4624575" y="4454450"/>
              <a:ext cx="350850" cy="165150"/>
            </a:xfrm>
            <a:custGeom>
              <a:avLst/>
              <a:gdLst/>
              <a:ahLst/>
              <a:cxnLst/>
              <a:rect l="l" t="t" r="r" b="b"/>
              <a:pathLst>
                <a:path w="14034" h="6606" extrusionOk="0">
                  <a:moveTo>
                    <a:pt x="11572" y="0"/>
                  </a:moveTo>
                  <a:cubicBezTo>
                    <a:pt x="9641" y="0"/>
                    <a:pt x="7904" y="1019"/>
                    <a:pt x="6361" y="2069"/>
                  </a:cubicBezTo>
                  <a:cubicBezTo>
                    <a:pt x="4360" y="3337"/>
                    <a:pt x="2391" y="4671"/>
                    <a:pt x="390" y="5972"/>
                  </a:cubicBezTo>
                  <a:lnTo>
                    <a:pt x="357" y="5972"/>
                  </a:lnTo>
                  <a:cubicBezTo>
                    <a:pt x="342" y="5970"/>
                    <a:pt x="329" y="5970"/>
                    <a:pt x="315" y="5970"/>
                  </a:cubicBezTo>
                  <a:cubicBezTo>
                    <a:pt x="51" y="5970"/>
                    <a:pt x="1" y="6274"/>
                    <a:pt x="223" y="6306"/>
                  </a:cubicBezTo>
                  <a:cubicBezTo>
                    <a:pt x="1424" y="6506"/>
                    <a:pt x="2658" y="6606"/>
                    <a:pt x="3859" y="6606"/>
                  </a:cubicBezTo>
                  <a:cubicBezTo>
                    <a:pt x="5060" y="6606"/>
                    <a:pt x="6228" y="6506"/>
                    <a:pt x="7428" y="6406"/>
                  </a:cubicBezTo>
                  <a:cubicBezTo>
                    <a:pt x="8496" y="6272"/>
                    <a:pt x="9497" y="6005"/>
                    <a:pt x="10431" y="5638"/>
                  </a:cubicBezTo>
                  <a:cubicBezTo>
                    <a:pt x="11431" y="5272"/>
                    <a:pt x="12399" y="4671"/>
                    <a:pt x="13066" y="3837"/>
                  </a:cubicBezTo>
                  <a:cubicBezTo>
                    <a:pt x="13599" y="3137"/>
                    <a:pt x="14033" y="2136"/>
                    <a:pt x="13766" y="1269"/>
                  </a:cubicBezTo>
                  <a:cubicBezTo>
                    <a:pt x="13533" y="335"/>
                    <a:pt x="12532" y="1"/>
                    <a:pt x="11665" y="1"/>
                  </a:cubicBezTo>
                  <a:cubicBezTo>
                    <a:pt x="11634" y="1"/>
                    <a:pt x="11603" y="0"/>
                    <a:pt x="11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4485050" y="4058525"/>
              <a:ext cx="207600" cy="327300"/>
            </a:xfrm>
            <a:custGeom>
              <a:avLst/>
              <a:gdLst/>
              <a:ahLst/>
              <a:cxnLst/>
              <a:rect l="l" t="t" r="r" b="b"/>
              <a:pathLst>
                <a:path w="8304" h="13092" extrusionOk="0">
                  <a:moveTo>
                    <a:pt x="2104" y="0"/>
                  </a:moveTo>
                  <a:cubicBezTo>
                    <a:pt x="1828" y="0"/>
                    <a:pt x="1555" y="68"/>
                    <a:pt x="1301" y="227"/>
                  </a:cubicBezTo>
                  <a:cubicBezTo>
                    <a:pt x="500" y="727"/>
                    <a:pt x="167" y="1761"/>
                    <a:pt x="100" y="2629"/>
                  </a:cubicBezTo>
                  <a:cubicBezTo>
                    <a:pt x="0" y="3729"/>
                    <a:pt x="400" y="4763"/>
                    <a:pt x="834" y="5731"/>
                  </a:cubicBezTo>
                  <a:cubicBezTo>
                    <a:pt x="1301" y="6665"/>
                    <a:pt x="1935" y="7499"/>
                    <a:pt x="2602" y="8299"/>
                  </a:cubicBezTo>
                  <a:cubicBezTo>
                    <a:pt x="3336" y="9167"/>
                    <a:pt x="4236" y="10067"/>
                    <a:pt x="5104" y="10834"/>
                  </a:cubicBezTo>
                  <a:cubicBezTo>
                    <a:pt x="6004" y="11668"/>
                    <a:pt x="6938" y="12436"/>
                    <a:pt x="7972" y="13069"/>
                  </a:cubicBezTo>
                  <a:cubicBezTo>
                    <a:pt x="8003" y="13085"/>
                    <a:pt x="8033" y="13091"/>
                    <a:pt x="8060" y="13091"/>
                  </a:cubicBezTo>
                  <a:cubicBezTo>
                    <a:pt x="8214" y="13091"/>
                    <a:pt x="8304" y="12882"/>
                    <a:pt x="8106" y="12769"/>
                  </a:cubicBezTo>
                  <a:lnTo>
                    <a:pt x="8073" y="12736"/>
                  </a:lnTo>
                  <a:cubicBezTo>
                    <a:pt x="7472" y="10401"/>
                    <a:pt x="6905" y="8099"/>
                    <a:pt x="6271" y="5798"/>
                  </a:cubicBezTo>
                  <a:cubicBezTo>
                    <a:pt x="5804" y="3963"/>
                    <a:pt x="5170" y="1995"/>
                    <a:pt x="3736" y="727"/>
                  </a:cubicBezTo>
                  <a:cubicBezTo>
                    <a:pt x="3303" y="317"/>
                    <a:pt x="2699" y="0"/>
                    <a:pt x="2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4679750" y="4227625"/>
              <a:ext cx="349875" cy="164325"/>
            </a:xfrm>
            <a:custGeom>
              <a:avLst/>
              <a:gdLst/>
              <a:ahLst/>
              <a:cxnLst/>
              <a:rect l="l" t="t" r="r" b="b"/>
              <a:pathLst>
                <a:path w="13995" h="6573" extrusionOk="0">
                  <a:moveTo>
                    <a:pt x="11533" y="0"/>
                  </a:moveTo>
                  <a:cubicBezTo>
                    <a:pt x="9602" y="0"/>
                    <a:pt x="7865" y="1018"/>
                    <a:pt x="6322" y="2036"/>
                  </a:cubicBezTo>
                  <a:cubicBezTo>
                    <a:pt x="4321" y="3337"/>
                    <a:pt x="2353" y="4671"/>
                    <a:pt x="351" y="5938"/>
                  </a:cubicBezTo>
                  <a:lnTo>
                    <a:pt x="318" y="5938"/>
                  </a:lnTo>
                  <a:cubicBezTo>
                    <a:pt x="293" y="5933"/>
                    <a:pt x="270" y="5930"/>
                    <a:pt x="249" y="5930"/>
                  </a:cubicBezTo>
                  <a:cubicBezTo>
                    <a:pt x="14" y="5930"/>
                    <a:pt x="1" y="6244"/>
                    <a:pt x="184" y="6305"/>
                  </a:cubicBezTo>
                  <a:cubicBezTo>
                    <a:pt x="1385" y="6506"/>
                    <a:pt x="2620" y="6572"/>
                    <a:pt x="3820" y="6572"/>
                  </a:cubicBezTo>
                  <a:cubicBezTo>
                    <a:pt x="5021" y="6572"/>
                    <a:pt x="6189" y="6506"/>
                    <a:pt x="7390" y="6372"/>
                  </a:cubicBezTo>
                  <a:cubicBezTo>
                    <a:pt x="8457" y="6239"/>
                    <a:pt x="9458" y="6005"/>
                    <a:pt x="10392" y="5638"/>
                  </a:cubicBezTo>
                  <a:cubicBezTo>
                    <a:pt x="11392" y="5238"/>
                    <a:pt x="12360" y="4671"/>
                    <a:pt x="13027" y="3837"/>
                  </a:cubicBezTo>
                  <a:cubicBezTo>
                    <a:pt x="13561" y="3136"/>
                    <a:pt x="13994" y="2102"/>
                    <a:pt x="13727" y="1235"/>
                  </a:cubicBezTo>
                  <a:cubicBezTo>
                    <a:pt x="13494" y="334"/>
                    <a:pt x="12493" y="1"/>
                    <a:pt x="11626" y="1"/>
                  </a:cubicBezTo>
                  <a:cubicBezTo>
                    <a:pt x="11595" y="0"/>
                    <a:pt x="11564" y="0"/>
                    <a:pt x="11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4636825" y="3880725"/>
              <a:ext cx="144275" cy="361875"/>
            </a:xfrm>
            <a:custGeom>
              <a:avLst/>
              <a:gdLst/>
              <a:ahLst/>
              <a:cxnLst/>
              <a:rect l="l" t="t" r="r" b="b"/>
              <a:pathLst>
                <a:path w="5771" h="14475" extrusionOk="0">
                  <a:moveTo>
                    <a:pt x="3336" y="0"/>
                  </a:moveTo>
                  <a:cubicBezTo>
                    <a:pt x="2402" y="0"/>
                    <a:pt x="1535" y="701"/>
                    <a:pt x="1034" y="1401"/>
                  </a:cubicBezTo>
                  <a:cubicBezTo>
                    <a:pt x="400" y="2269"/>
                    <a:pt x="167" y="3369"/>
                    <a:pt x="67" y="4403"/>
                  </a:cubicBezTo>
                  <a:cubicBezTo>
                    <a:pt x="0" y="5404"/>
                    <a:pt x="67" y="6438"/>
                    <a:pt x="234" y="7506"/>
                  </a:cubicBezTo>
                  <a:cubicBezTo>
                    <a:pt x="434" y="8707"/>
                    <a:pt x="734" y="9874"/>
                    <a:pt x="1068" y="10975"/>
                  </a:cubicBezTo>
                  <a:cubicBezTo>
                    <a:pt x="1434" y="12176"/>
                    <a:pt x="1868" y="13276"/>
                    <a:pt x="2402" y="14377"/>
                  </a:cubicBezTo>
                  <a:cubicBezTo>
                    <a:pt x="2447" y="14445"/>
                    <a:pt x="2516" y="14475"/>
                    <a:pt x="2581" y="14475"/>
                  </a:cubicBezTo>
                  <a:cubicBezTo>
                    <a:pt x="2708" y="14475"/>
                    <a:pt x="2823" y="14364"/>
                    <a:pt x="2735" y="14210"/>
                  </a:cubicBezTo>
                  <a:cubicBezTo>
                    <a:pt x="2702" y="14210"/>
                    <a:pt x="2702" y="14177"/>
                    <a:pt x="2702" y="14177"/>
                  </a:cubicBezTo>
                  <a:cubicBezTo>
                    <a:pt x="3369" y="11875"/>
                    <a:pt x="4070" y="9607"/>
                    <a:pt x="4737" y="7339"/>
                  </a:cubicBezTo>
                  <a:cubicBezTo>
                    <a:pt x="5237" y="5538"/>
                    <a:pt x="5771" y="3503"/>
                    <a:pt x="5170" y="1668"/>
                  </a:cubicBezTo>
                  <a:cubicBezTo>
                    <a:pt x="4870" y="834"/>
                    <a:pt x="4270" y="0"/>
                    <a:pt x="33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4341600" y="4528200"/>
              <a:ext cx="208025" cy="327425"/>
            </a:xfrm>
            <a:custGeom>
              <a:avLst/>
              <a:gdLst/>
              <a:ahLst/>
              <a:cxnLst/>
              <a:rect l="l" t="t" r="r" b="b"/>
              <a:pathLst>
                <a:path w="8321" h="13097" extrusionOk="0">
                  <a:moveTo>
                    <a:pt x="2050" y="0"/>
                  </a:moveTo>
                  <a:cubicBezTo>
                    <a:pt x="1782" y="0"/>
                    <a:pt x="1515" y="66"/>
                    <a:pt x="1268" y="220"/>
                  </a:cubicBezTo>
                  <a:cubicBezTo>
                    <a:pt x="501" y="720"/>
                    <a:pt x="167" y="1754"/>
                    <a:pt x="67" y="2655"/>
                  </a:cubicBezTo>
                  <a:cubicBezTo>
                    <a:pt x="1" y="3723"/>
                    <a:pt x="368" y="4757"/>
                    <a:pt x="835" y="5724"/>
                  </a:cubicBezTo>
                  <a:cubicBezTo>
                    <a:pt x="1268" y="6691"/>
                    <a:pt x="1902" y="7525"/>
                    <a:pt x="2569" y="8326"/>
                  </a:cubicBezTo>
                  <a:cubicBezTo>
                    <a:pt x="3336" y="9193"/>
                    <a:pt x="4204" y="10060"/>
                    <a:pt x="5071" y="10861"/>
                  </a:cubicBezTo>
                  <a:cubicBezTo>
                    <a:pt x="6005" y="11695"/>
                    <a:pt x="6906" y="12462"/>
                    <a:pt x="7940" y="13063"/>
                  </a:cubicBezTo>
                  <a:cubicBezTo>
                    <a:pt x="7981" y="13086"/>
                    <a:pt x="8021" y="13096"/>
                    <a:pt x="8058" y="13096"/>
                  </a:cubicBezTo>
                  <a:cubicBezTo>
                    <a:pt x="8228" y="13096"/>
                    <a:pt x="8320" y="12878"/>
                    <a:pt x="8073" y="12796"/>
                  </a:cubicBezTo>
                  <a:lnTo>
                    <a:pt x="8040" y="12729"/>
                  </a:lnTo>
                  <a:cubicBezTo>
                    <a:pt x="7473" y="10394"/>
                    <a:pt x="6872" y="8092"/>
                    <a:pt x="6238" y="5824"/>
                  </a:cubicBezTo>
                  <a:cubicBezTo>
                    <a:pt x="5805" y="3989"/>
                    <a:pt x="5171" y="2021"/>
                    <a:pt x="3703" y="720"/>
                  </a:cubicBezTo>
                  <a:cubicBezTo>
                    <a:pt x="3265" y="328"/>
                    <a:pt x="2652" y="0"/>
                    <a:pt x="20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4535325" y="4697125"/>
              <a:ext cx="350025" cy="165150"/>
            </a:xfrm>
            <a:custGeom>
              <a:avLst/>
              <a:gdLst/>
              <a:ahLst/>
              <a:cxnLst/>
              <a:rect l="l" t="t" r="r" b="b"/>
              <a:pathLst>
                <a:path w="14001" h="6606" extrusionOk="0">
                  <a:moveTo>
                    <a:pt x="11539" y="0"/>
                  </a:moveTo>
                  <a:cubicBezTo>
                    <a:pt x="9610" y="0"/>
                    <a:pt x="7904" y="1019"/>
                    <a:pt x="6328" y="2069"/>
                  </a:cubicBezTo>
                  <a:cubicBezTo>
                    <a:pt x="4327" y="3337"/>
                    <a:pt x="2359" y="4671"/>
                    <a:pt x="357" y="5972"/>
                  </a:cubicBezTo>
                  <a:lnTo>
                    <a:pt x="324" y="5972"/>
                  </a:lnTo>
                  <a:cubicBezTo>
                    <a:pt x="311" y="5970"/>
                    <a:pt x="299" y="5970"/>
                    <a:pt x="287" y="5970"/>
                  </a:cubicBezTo>
                  <a:cubicBezTo>
                    <a:pt x="52" y="5970"/>
                    <a:pt x="0" y="6274"/>
                    <a:pt x="191" y="6306"/>
                  </a:cubicBezTo>
                  <a:cubicBezTo>
                    <a:pt x="1425" y="6539"/>
                    <a:pt x="2626" y="6606"/>
                    <a:pt x="3827" y="6606"/>
                  </a:cubicBezTo>
                  <a:cubicBezTo>
                    <a:pt x="5027" y="6606"/>
                    <a:pt x="6195" y="6539"/>
                    <a:pt x="7429" y="6406"/>
                  </a:cubicBezTo>
                  <a:cubicBezTo>
                    <a:pt x="8463" y="6272"/>
                    <a:pt x="9464" y="6039"/>
                    <a:pt x="10431" y="5638"/>
                  </a:cubicBezTo>
                  <a:cubicBezTo>
                    <a:pt x="11432" y="5271"/>
                    <a:pt x="12399" y="4671"/>
                    <a:pt x="13067" y="3837"/>
                  </a:cubicBezTo>
                  <a:cubicBezTo>
                    <a:pt x="13600" y="3137"/>
                    <a:pt x="14001" y="2136"/>
                    <a:pt x="13767" y="1269"/>
                  </a:cubicBezTo>
                  <a:cubicBezTo>
                    <a:pt x="13500" y="368"/>
                    <a:pt x="12499" y="1"/>
                    <a:pt x="11632" y="1"/>
                  </a:cubicBezTo>
                  <a:cubicBezTo>
                    <a:pt x="11601" y="0"/>
                    <a:pt x="11570" y="0"/>
                    <a:pt x="11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3992200" y="4266650"/>
              <a:ext cx="151925" cy="760750"/>
            </a:xfrm>
            <a:custGeom>
              <a:avLst/>
              <a:gdLst/>
              <a:ahLst/>
              <a:cxnLst/>
              <a:rect l="l" t="t" r="r" b="b"/>
              <a:pathLst>
                <a:path w="6077" h="30430" extrusionOk="0">
                  <a:moveTo>
                    <a:pt x="5590" y="1"/>
                  </a:moveTo>
                  <a:cubicBezTo>
                    <a:pt x="5483" y="1"/>
                    <a:pt x="5376" y="51"/>
                    <a:pt x="5304" y="174"/>
                  </a:cubicBezTo>
                  <a:cubicBezTo>
                    <a:pt x="4003" y="2409"/>
                    <a:pt x="3302" y="4911"/>
                    <a:pt x="2669" y="7413"/>
                  </a:cubicBezTo>
                  <a:cubicBezTo>
                    <a:pt x="2102" y="9781"/>
                    <a:pt x="1601" y="12183"/>
                    <a:pt x="1168" y="14618"/>
                  </a:cubicBezTo>
                  <a:cubicBezTo>
                    <a:pt x="334" y="19822"/>
                    <a:pt x="0" y="25126"/>
                    <a:pt x="133" y="30429"/>
                  </a:cubicBezTo>
                  <a:lnTo>
                    <a:pt x="834" y="30429"/>
                  </a:lnTo>
                  <a:cubicBezTo>
                    <a:pt x="801" y="28895"/>
                    <a:pt x="801" y="27461"/>
                    <a:pt x="834" y="25960"/>
                  </a:cubicBezTo>
                  <a:cubicBezTo>
                    <a:pt x="934" y="21690"/>
                    <a:pt x="1368" y="17454"/>
                    <a:pt x="2135" y="13284"/>
                  </a:cubicBezTo>
                  <a:cubicBezTo>
                    <a:pt x="2502" y="11149"/>
                    <a:pt x="2969" y="9081"/>
                    <a:pt x="3503" y="6979"/>
                  </a:cubicBezTo>
                  <a:cubicBezTo>
                    <a:pt x="4103" y="4778"/>
                    <a:pt x="4770" y="2509"/>
                    <a:pt x="5938" y="508"/>
                  </a:cubicBezTo>
                  <a:cubicBezTo>
                    <a:pt x="6076" y="254"/>
                    <a:pt x="5832" y="1"/>
                    <a:pt x="55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3997500" y="4654075"/>
              <a:ext cx="268250" cy="279150"/>
            </a:xfrm>
            <a:custGeom>
              <a:avLst/>
              <a:gdLst/>
              <a:ahLst/>
              <a:cxnLst/>
              <a:rect l="l" t="t" r="r" b="b"/>
              <a:pathLst>
                <a:path w="10730" h="11166" extrusionOk="0">
                  <a:moveTo>
                    <a:pt x="8786" y="1"/>
                  </a:moveTo>
                  <a:cubicBezTo>
                    <a:pt x="8342" y="1"/>
                    <a:pt x="7883" y="136"/>
                    <a:pt x="7494" y="322"/>
                  </a:cubicBezTo>
                  <a:cubicBezTo>
                    <a:pt x="5759" y="1189"/>
                    <a:pt x="4658" y="2957"/>
                    <a:pt x="3758" y="4625"/>
                  </a:cubicBezTo>
                  <a:cubicBezTo>
                    <a:pt x="2590" y="6693"/>
                    <a:pt x="1456" y="8795"/>
                    <a:pt x="288" y="10863"/>
                  </a:cubicBezTo>
                  <a:lnTo>
                    <a:pt x="255" y="10863"/>
                  </a:lnTo>
                  <a:cubicBezTo>
                    <a:pt x="1" y="10863"/>
                    <a:pt x="110" y="11165"/>
                    <a:pt x="294" y="11165"/>
                  </a:cubicBezTo>
                  <a:cubicBezTo>
                    <a:pt x="303" y="11165"/>
                    <a:pt x="312" y="11165"/>
                    <a:pt x="322" y="11163"/>
                  </a:cubicBezTo>
                  <a:cubicBezTo>
                    <a:pt x="1489" y="10796"/>
                    <a:pt x="2590" y="10296"/>
                    <a:pt x="3657" y="9762"/>
                  </a:cubicBezTo>
                  <a:cubicBezTo>
                    <a:pt x="4725" y="9195"/>
                    <a:pt x="5759" y="8595"/>
                    <a:pt x="6760" y="7927"/>
                  </a:cubicBezTo>
                  <a:cubicBezTo>
                    <a:pt x="7594" y="7327"/>
                    <a:pt x="8428" y="6660"/>
                    <a:pt x="9095" y="5859"/>
                  </a:cubicBezTo>
                  <a:cubicBezTo>
                    <a:pt x="9795" y="5092"/>
                    <a:pt x="10396" y="4125"/>
                    <a:pt x="10562" y="3091"/>
                  </a:cubicBezTo>
                  <a:cubicBezTo>
                    <a:pt x="10729" y="2190"/>
                    <a:pt x="10596" y="1123"/>
                    <a:pt x="9962" y="455"/>
                  </a:cubicBezTo>
                  <a:cubicBezTo>
                    <a:pt x="9634" y="127"/>
                    <a:pt x="9217" y="1"/>
                    <a:pt x="87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3696975" y="4706250"/>
              <a:ext cx="316075" cy="226075"/>
            </a:xfrm>
            <a:custGeom>
              <a:avLst/>
              <a:gdLst/>
              <a:ahLst/>
              <a:cxnLst/>
              <a:rect l="l" t="t" r="r" b="b"/>
              <a:pathLst>
                <a:path w="12643" h="9043" extrusionOk="0">
                  <a:moveTo>
                    <a:pt x="2154" y="1"/>
                  </a:moveTo>
                  <a:cubicBezTo>
                    <a:pt x="1498" y="1"/>
                    <a:pt x="837" y="203"/>
                    <a:pt x="468" y="770"/>
                  </a:cubicBezTo>
                  <a:cubicBezTo>
                    <a:pt x="1" y="1604"/>
                    <a:pt x="134" y="2672"/>
                    <a:pt x="501" y="3505"/>
                  </a:cubicBezTo>
                  <a:cubicBezTo>
                    <a:pt x="935" y="4439"/>
                    <a:pt x="1735" y="5240"/>
                    <a:pt x="2602" y="5874"/>
                  </a:cubicBezTo>
                  <a:cubicBezTo>
                    <a:pt x="3436" y="6441"/>
                    <a:pt x="4404" y="6941"/>
                    <a:pt x="5338" y="7342"/>
                  </a:cubicBezTo>
                  <a:cubicBezTo>
                    <a:pt x="6472" y="7742"/>
                    <a:pt x="7606" y="8109"/>
                    <a:pt x="8774" y="8409"/>
                  </a:cubicBezTo>
                  <a:cubicBezTo>
                    <a:pt x="9941" y="8709"/>
                    <a:pt x="11142" y="8943"/>
                    <a:pt x="12343" y="9043"/>
                  </a:cubicBezTo>
                  <a:cubicBezTo>
                    <a:pt x="12610" y="9043"/>
                    <a:pt x="12643" y="8709"/>
                    <a:pt x="12309" y="8676"/>
                  </a:cubicBezTo>
                  <a:lnTo>
                    <a:pt x="12276" y="8676"/>
                  </a:lnTo>
                  <a:cubicBezTo>
                    <a:pt x="10675" y="6908"/>
                    <a:pt x="9107" y="5107"/>
                    <a:pt x="7473" y="3372"/>
                  </a:cubicBezTo>
                  <a:cubicBezTo>
                    <a:pt x="6172" y="2004"/>
                    <a:pt x="4771" y="537"/>
                    <a:pt x="2836" y="70"/>
                  </a:cubicBezTo>
                  <a:cubicBezTo>
                    <a:pt x="2618" y="26"/>
                    <a:pt x="2387" y="1"/>
                    <a:pt x="21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4016700" y="4428400"/>
              <a:ext cx="305750" cy="237950"/>
            </a:xfrm>
            <a:custGeom>
              <a:avLst/>
              <a:gdLst/>
              <a:ahLst/>
              <a:cxnLst/>
              <a:rect l="l" t="t" r="r" b="b"/>
              <a:pathLst>
                <a:path w="12230" h="9518" extrusionOk="0">
                  <a:moveTo>
                    <a:pt x="10213" y="0"/>
                  </a:moveTo>
                  <a:cubicBezTo>
                    <a:pt x="9913" y="0"/>
                    <a:pt x="9609" y="52"/>
                    <a:pt x="9327" y="142"/>
                  </a:cubicBezTo>
                  <a:cubicBezTo>
                    <a:pt x="7459" y="676"/>
                    <a:pt x="6058" y="2177"/>
                    <a:pt x="4858" y="3645"/>
                  </a:cubicBezTo>
                  <a:cubicBezTo>
                    <a:pt x="3323" y="5480"/>
                    <a:pt x="1822" y="7314"/>
                    <a:pt x="321" y="9149"/>
                  </a:cubicBezTo>
                  <a:lnTo>
                    <a:pt x="288" y="9149"/>
                  </a:lnTo>
                  <a:cubicBezTo>
                    <a:pt x="0" y="9181"/>
                    <a:pt x="49" y="9518"/>
                    <a:pt x="258" y="9518"/>
                  </a:cubicBezTo>
                  <a:cubicBezTo>
                    <a:pt x="268" y="9518"/>
                    <a:pt x="277" y="9517"/>
                    <a:pt x="288" y="9516"/>
                  </a:cubicBezTo>
                  <a:cubicBezTo>
                    <a:pt x="1488" y="9382"/>
                    <a:pt x="2656" y="9116"/>
                    <a:pt x="3823" y="8715"/>
                  </a:cubicBezTo>
                  <a:cubicBezTo>
                    <a:pt x="4958" y="8382"/>
                    <a:pt x="6058" y="7981"/>
                    <a:pt x="7193" y="7481"/>
                  </a:cubicBezTo>
                  <a:cubicBezTo>
                    <a:pt x="8160" y="7047"/>
                    <a:pt x="9061" y="6514"/>
                    <a:pt x="9861" y="5880"/>
                  </a:cubicBezTo>
                  <a:cubicBezTo>
                    <a:pt x="10695" y="5213"/>
                    <a:pt x="11462" y="4446"/>
                    <a:pt x="11829" y="3445"/>
                  </a:cubicBezTo>
                  <a:cubicBezTo>
                    <a:pt x="12163" y="2611"/>
                    <a:pt x="12229" y="1510"/>
                    <a:pt x="11729" y="709"/>
                  </a:cubicBezTo>
                  <a:cubicBezTo>
                    <a:pt x="11375" y="201"/>
                    <a:pt x="10802" y="0"/>
                    <a:pt x="10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3755350" y="4393825"/>
              <a:ext cx="276575" cy="272550"/>
            </a:xfrm>
            <a:custGeom>
              <a:avLst/>
              <a:gdLst/>
              <a:ahLst/>
              <a:cxnLst/>
              <a:rect l="l" t="t" r="r" b="b"/>
              <a:pathLst>
                <a:path w="11063" h="10902" extrusionOk="0">
                  <a:moveTo>
                    <a:pt x="1948" y="1"/>
                  </a:moveTo>
                  <a:cubicBezTo>
                    <a:pt x="1471" y="1"/>
                    <a:pt x="1011" y="146"/>
                    <a:pt x="668" y="525"/>
                  </a:cubicBezTo>
                  <a:cubicBezTo>
                    <a:pt x="34" y="1225"/>
                    <a:pt x="1" y="2293"/>
                    <a:pt x="201" y="3193"/>
                  </a:cubicBezTo>
                  <a:cubicBezTo>
                    <a:pt x="434" y="4261"/>
                    <a:pt x="1101" y="5195"/>
                    <a:pt x="1802" y="5929"/>
                  </a:cubicBezTo>
                  <a:cubicBezTo>
                    <a:pt x="2502" y="6696"/>
                    <a:pt x="3336" y="7363"/>
                    <a:pt x="4237" y="7897"/>
                  </a:cubicBezTo>
                  <a:cubicBezTo>
                    <a:pt x="5204" y="8530"/>
                    <a:pt x="6272" y="9098"/>
                    <a:pt x="7339" y="9598"/>
                  </a:cubicBezTo>
                  <a:cubicBezTo>
                    <a:pt x="8440" y="10165"/>
                    <a:pt x="9574" y="10599"/>
                    <a:pt x="10742" y="10899"/>
                  </a:cubicBezTo>
                  <a:cubicBezTo>
                    <a:pt x="10753" y="10900"/>
                    <a:pt x="10763" y="10901"/>
                    <a:pt x="10774" y="10901"/>
                  </a:cubicBezTo>
                  <a:cubicBezTo>
                    <a:pt x="10984" y="10901"/>
                    <a:pt x="11063" y="10591"/>
                    <a:pt x="10808" y="10432"/>
                  </a:cubicBezTo>
                  <a:lnTo>
                    <a:pt x="10775" y="10432"/>
                  </a:lnTo>
                  <a:cubicBezTo>
                    <a:pt x="9507" y="8397"/>
                    <a:pt x="8307" y="6396"/>
                    <a:pt x="7039" y="4361"/>
                  </a:cubicBezTo>
                  <a:cubicBezTo>
                    <a:pt x="6038" y="2760"/>
                    <a:pt x="4937" y="1058"/>
                    <a:pt x="3136" y="258"/>
                  </a:cubicBezTo>
                  <a:cubicBezTo>
                    <a:pt x="2769" y="105"/>
                    <a:pt x="2353" y="1"/>
                    <a:pt x="1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9"/>
            <p:cNvSpPr/>
            <p:nvPr/>
          </p:nvSpPr>
          <p:spPr>
            <a:xfrm>
              <a:off x="4064250" y="4199075"/>
              <a:ext cx="306575" cy="237950"/>
            </a:xfrm>
            <a:custGeom>
              <a:avLst/>
              <a:gdLst/>
              <a:ahLst/>
              <a:cxnLst/>
              <a:rect l="l" t="t" r="r" b="b"/>
              <a:pathLst>
                <a:path w="12263" h="9518" extrusionOk="0">
                  <a:moveTo>
                    <a:pt x="10214" y="0"/>
                  </a:moveTo>
                  <a:cubicBezTo>
                    <a:pt x="9912" y="0"/>
                    <a:pt x="9608" y="52"/>
                    <a:pt x="9327" y="142"/>
                  </a:cubicBezTo>
                  <a:cubicBezTo>
                    <a:pt x="7459" y="676"/>
                    <a:pt x="6091" y="2177"/>
                    <a:pt x="4857" y="3645"/>
                  </a:cubicBezTo>
                  <a:cubicBezTo>
                    <a:pt x="3322" y="5479"/>
                    <a:pt x="1821" y="7314"/>
                    <a:pt x="320" y="9149"/>
                  </a:cubicBezTo>
                  <a:lnTo>
                    <a:pt x="287" y="9149"/>
                  </a:lnTo>
                  <a:cubicBezTo>
                    <a:pt x="1" y="9212"/>
                    <a:pt x="48" y="9518"/>
                    <a:pt x="255" y="9518"/>
                  </a:cubicBezTo>
                  <a:cubicBezTo>
                    <a:pt x="265" y="9518"/>
                    <a:pt x="276" y="9517"/>
                    <a:pt x="287" y="9516"/>
                  </a:cubicBezTo>
                  <a:cubicBezTo>
                    <a:pt x="1488" y="9382"/>
                    <a:pt x="2655" y="9115"/>
                    <a:pt x="3823" y="8715"/>
                  </a:cubicBezTo>
                  <a:cubicBezTo>
                    <a:pt x="4957" y="8381"/>
                    <a:pt x="6091" y="7981"/>
                    <a:pt x="7225" y="7481"/>
                  </a:cubicBezTo>
                  <a:cubicBezTo>
                    <a:pt x="8159" y="7047"/>
                    <a:pt x="9093" y="6513"/>
                    <a:pt x="9860" y="5880"/>
                  </a:cubicBezTo>
                  <a:cubicBezTo>
                    <a:pt x="10694" y="5212"/>
                    <a:pt x="11462" y="4445"/>
                    <a:pt x="11829" y="3445"/>
                  </a:cubicBezTo>
                  <a:cubicBezTo>
                    <a:pt x="12162" y="2611"/>
                    <a:pt x="12262" y="1510"/>
                    <a:pt x="11762" y="709"/>
                  </a:cubicBezTo>
                  <a:cubicBezTo>
                    <a:pt x="11386" y="201"/>
                    <a:pt x="10805" y="0"/>
                    <a:pt x="10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9"/>
            <p:cNvSpPr/>
            <p:nvPr/>
          </p:nvSpPr>
          <p:spPr>
            <a:xfrm>
              <a:off x="3803725" y="4164500"/>
              <a:ext cx="275725" cy="272525"/>
            </a:xfrm>
            <a:custGeom>
              <a:avLst/>
              <a:gdLst/>
              <a:ahLst/>
              <a:cxnLst/>
              <a:rect l="l" t="t" r="r" b="b"/>
              <a:pathLst>
                <a:path w="11029" h="10901" extrusionOk="0">
                  <a:moveTo>
                    <a:pt x="1931" y="1"/>
                  </a:moveTo>
                  <a:cubicBezTo>
                    <a:pt x="1454" y="1"/>
                    <a:pt x="992" y="145"/>
                    <a:pt x="667" y="524"/>
                  </a:cubicBezTo>
                  <a:cubicBezTo>
                    <a:pt x="34" y="1225"/>
                    <a:pt x="0" y="2292"/>
                    <a:pt x="200" y="3193"/>
                  </a:cubicBezTo>
                  <a:cubicBezTo>
                    <a:pt x="401" y="4260"/>
                    <a:pt x="1068" y="5194"/>
                    <a:pt x="1768" y="5928"/>
                  </a:cubicBezTo>
                  <a:cubicBezTo>
                    <a:pt x="2502" y="6696"/>
                    <a:pt x="3336" y="7363"/>
                    <a:pt x="4203" y="7896"/>
                  </a:cubicBezTo>
                  <a:cubicBezTo>
                    <a:pt x="5204" y="8530"/>
                    <a:pt x="6238" y="9097"/>
                    <a:pt x="7339" y="9598"/>
                  </a:cubicBezTo>
                  <a:cubicBezTo>
                    <a:pt x="8406" y="10165"/>
                    <a:pt x="9540" y="10598"/>
                    <a:pt x="10708" y="10899"/>
                  </a:cubicBezTo>
                  <a:cubicBezTo>
                    <a:pt x="10717" y="10900"/>
                    <a:pt x="10727" y="10901"/>
                    <a:pt x="10736" y="10901"/>
                  </a:cubicBezTo>
                  <a:cubicBezTo>
                    <a:pt x="10920" y="10901"/>
                    <a:pt x="11029" y="10591"/>
                    <a:pt x="10775" y="10432"/>
                  </a:cubicBezTo>
                  <a:lnTo>
                    <a:pt x="10741" y="10432"/>
                  </a:lnTo>
                  <a:cubicBezTo>
                    <a:pt x="9507" y="8397"/>
                    <a:pt x="8273" y="6395"/>
                    <a:pt x="7039" y="4361"/>
                  </a:cubicBezTo>
                  <a:cubicBezTo>
                    <a:pt x="6038" y="2759"/>
                    <a:pt x="4904" y="1058"/>
                    <a:pt x="3103" y="258"/>
                  </a:cubicBezTo>
                  <a:cubicBezTo>
                    <a:pt x="2751" y="105"/>
                    <a:pt x="2335" y="1"/>
                    <a:pt x="19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4112200" y="3962325"/>
              <a:ext cx="181050" cy="340100"/>
            </a:xfrm>
            <a:custGeom>
              <a:avLst/>
              <a:gdLst/>
              <a:ahLst/>
              <a:cxnLst/>
              <a:rect l="l" t="t" r="r" b="b"/>
              <a:pathLst>
                <a:path w="7242" h="13604" extrusionOk="0">
                  <a:moveTo>
                    <a:pt x="4997" y="0"/>
                  </a:moveTo>
                  <a:cubicBezTo>
                    <a:pt x="4325" y="0"/>
                    <a:pt x="3695" y="424"/>
                    <a:pt x="3239" y="906"/>
                  </a:cubicBezTo>
                  <a:cubicBezTo>
                    <a:pt x="1905" y="2307"/>
                    <a:pt x="1505" y="4342"/>
                    <a:pt x="1238" y="6176"/>
                  </a:cubicBezTo>
                  <a:cubicBezTo>
                    <a:pt x="871" y="8511"/>
                    <a:pt x="537" y="10913"/>
                    <a:pt x="204" y="13248"/>
                  </a:cubicBezTo>
                  <a:lnTo>
                    <a:pt x="170" y="13281"/>
                  </a:lnTo>
                  <a:cubicBezTo>
                    <a:pt x="1" y="13395"/>
                    <a:pt x="119" y="13604"/>
                    <a:pt x="260" y="13604"/>
                  </a:cubicBezTo>
                  <a:cubicBezTo>
                    <a:pt x="286" y="13604"/>
                    <a:pt x="312" y="13597"/>
                    <a:pt x="337" y="13582"/>
                  </a:cubicBezTo>
                  <a:cubicBezTo>
                    <a:pt x="1304" y="12814"/>
                    <a:pt x="2172" y="11981"/>
                    <a:pt x="2972" y="11080"/>
                  </a:cubicBezTo>
                  <a:cubicBezTo>
                    <a:pt x="3739" y="10179"/>
                    <a:pt x="4507" y="9245"/>
                    <a:pt x="5207" y="8278"/>
                  </a:cubicBezTo>
                  <a:cubicBezTo>
                    <a:pt x="5808" y="7444"/>
                    <a:pt x="6341" y="6510"/>
                    <a:pt x="6675" y="5509"/>
                  </a:cubicBezTo>
                  <a:cubicBezTo>
                    <a:pt x="7042" y="4509"/>
                    <a:pt x="7242" y="3441"/>
                    <a:pt x="7075" y="2407"/>
                  </a:cubicBezTo>
                  <a:cubicBezTo>
                    <a:pt x="6908" y="1506"/>
                    <a:pt x="6475" y="506"/>
                    <a:pt x="5641" y="139"/>
                  </a:cubicBezTo>
                  <a:cubicBezTo>
                    <a:pt x="5425" y="43"/>
                    <a:pt x="5209" y="0"/>
                    <a:pt x="49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1902025" y="4230175"/>
              <a:ext cx="686675" cy="836425"/>
            </a:xfrm>
            <a:custGeom>
              <a:avLst/>
              <a:gdLst/>
              <a:ahLst/>
              <a:cxnLst/>
              <a:rect l="l" t="t" r="r" b="b"/>
              <a:pathLst>
                <a:path w="27467" h="33457" extrusionOk="0">
                  <a:moveTo>
                    <a:pt x="420" y="0"/>
                  </a:moveTo>
                  <a:cubicBezTo>
                    <a:pt x="211" y="0"/>
                    <a:pt x="0" y="185"/>
                    <a:pt x="81" y="466"/>
                  </a:cubicBezTo>
                  <a:cubicBezTo>
                    <a:pt x="715" y="2968"/>
                    <a:pt x="1949" y="5269"/>
                    <a:pt x="3250" y="7471"/>
                  </a:cubicBezTo>
                  <a:cubicBezTo>
                    <a:pt x="4451" y="9606"/>
                    <a:pt x="5785" y="11641"/>
                    <a:pt x="7219" y="13642"/>
                  </a:cubicBezTo>
                  <a:cubicBezTo>
                    <a:pt x="12223" y="20747"/>
                    <a:pt x="18360" y="27052"/>
                    <a:pt x="25265" y="32289"/>
                  </a:cubicBezTo>
                  <a:cubicBezTo>
                    <a:pt x="25766" y="32722"/>
                    <a:pt x="26266" y="33089"/>
                    <a:pt x="26766" y="33456"/>
                  </a:cubicBezTo>
                  <a:lnTo>
                    <a:pt x="27467" y="33089"/>
                  </a:lnTo>
                  <a:cubicBezTo>
                    <a:pt x="22930" y="29820"/>
                    <a:pt x="18694" y="26118"/>
                    <a:pt x="14891" y="21981"/>
                  </a:cubicBezTo>
                  <a:cubicBezTo>
                    <a:pt x="11956" y="18879"/>
                    <a:pt x="9354" y="15543"/>
                    <a:pt x="6919" y="12041"/>
                  </a:cubicBezTo>
                  <a:cubicBezTo>
                    <a:pt x="5718" y="10240"/>
                    <a:pt x="4584" y="8438"/>
                    <a:pt x="3550" y="6570"/>
                  </a:cubicBezTo>
                  <a:cubicBezTo>
                    <a:pt x="2416" y="4569"/>
                    <a:pt x="1348" y="2534"/>
                    <a:pt x="748" y="266"/>
                  </a:cubicBezTo>
                  <a:cubicBezTo>
                    <a:pt x="695" y="80"/>
                    <a:pt x="558" y="0"/>
                    <a:pt x="4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2202575" y="4437750"/>
              <a:ext cx="143475" cy="362575"/>
            </a:xfrm>
            <a:custGeom>
              <a:avLst/>
              <a:gdLst/>
              <a:ahLst/>
              <a:cxnLst/>
              <a:rect l="l" t="t" r="r" b="b"/>
              <a:pathLst>
                <a:path w="5739" h="14503" extrusionOk="0">
                  <a:moveTo>
                    <a:pt x="2448" y="1"/>
                  </a:moveTo>
                  <a:cubicBezTo>
                    <a:pt x="1511" y="1"/>
                    <a:pt x="896" y="851"/>
                    <a:pt x="634" y="1636"/>
                  </a:cubicBezTo>
                  <a:cubicBezTo>
                    <a:pt x="1" y="3471"/>
                    <a:pt x="434" y="5473"/>
                    <a:pt x="901" y="7307"/>
                  </a:cubicBezTo>
                  <a:cubicBezTo>
                    <a:pt x="1535" y="9609"/>
                    <a:pt x="2169" y="11910"/>
                    <a:pt x="2836" y="14179"/>
                  </a:cubicBezTo>
                  <a:cubicBezTo>
                    <a:pt x="2836" y="14179"/>
                    <a:pt x="2836" y="14245"/>
                    <a:pt x="2803" y="14245"/>
                  </a:cubicBezTo>
                  <a:cubicBezTo>
                    <a:pt x="2757" y="14382"/>
                    <a:pt x="2897" y="14503"/>
                    <a:pt x="3023" y="14503"/>
                  </a:cubicBezTo>
                  <a:cubicBezTo>
                    <a:pt x="3082" y="14503"/>
                    <a:pt x="3138" y="14476"/>
                    <a:pt x="3170" y="14412"/>
                  </a:cubicBezTo>
                  <a:cubicBezTo>
                    <a:pt x="3737" y="13345"/>
                    <a:pt x="4170" y="12177"/>
                    <a:pt x="4537" y="11077"/>
                  </a:cubicBezTo>
                  <a:cubicBezTo>
                    <a:pt x="4904" y="9942"/>
                    <a:pt x="5204" y="8775"/>
                    <a:pt x="5471" y="7607"/>
                  </a:cubicBezTo>
                  <a:cubicBezTo>
                    <a:pt x="5671" y="6607"/>
                    <a:pt x="5738" y="5573"/>
                    <a:pt x="5671" y="4505"/>
                  </a:cubicBezTo>
                  <a:cubicBezTo>
                    <a:pt x="5638" y="3471"/>
                    <a:pt x="5371" y="2337"/>
                    <a:pt x="4737" y="1470"/>
                  </a:cubicBezTo>
                  <a:cubicBezTo>
                    <a:pt x="4237" y="736"/>
                    <a:pt x="3403" y="2"/>
                    <a:pt x="2502" y="2"/>
                  </a:cubicBezTo>
                  <a:cubicBezTo>
                    <a:pt x="2484" y="1"/>
                    <a:pt x="2466" y="1"/>
                    <a:pt x="24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1919050" y="4778975"/>
              <a:ext cx="366500" cy="134250"/>
            </a:xfrm>
            <a:custGeom>
              <a:avLst/>
              <a:gdLst/>
              <a:ahLst/>
              <a:cxnLst/>
              <a:rect l="l" t="t" r="r" b="b"/>
              <a:pathLst>
                <a:path w="14660" h="5370" extrusionOk="0">
                  <a:moveTo>
                    <a:pt x="5718" y="0"/>
                  </a:moveTo>
                  <a:cubicBezTo>
                    <a:pt x="4225" y="0"/>
                    <a:pt x="2685" y="152"/>
                    <a:pt x="1401" y="897"/>
                  </a:cubicBezTo>
                  <a:cubicBezTo>
                    <a:pt x="667" y="1364"/>
                    <a:pt x="0" y="2164"/>
                    <a:pt x="200" y="3065"/>
                  </a:cubicBezTo>
                  <a:cubicBezTo>
                    <a:pt x="467" y="3999"/>
                    <a:pt x="1301" y="4666"/>
                    <a:pt x="2135" y="5000"/>
                  </a:cubicBezTo>
                  <a:cubicBezTo>
                    <a:pt x="2732" y="5267"/>
                    <a:pt x="3393" y="5370"/>
                    <a:pt x="4062" y="5370"/>
                  </a:cubicBezTo>
                  <a:cubicBezTo>
                    <a:pt x="4477" y="5370"/>
                    <a:pt x="4895" y="5330"/>
                    <a:pt x="5304" y="5266"/>
                  </a:cubicBezTo>
                  <a:cubicBezTo>
                    <a:pt x="6338" y="5066"/>
                    <a:pt x="7339" y="4799"/>
                    <a:pt x="8306" y="4366"/>
                  </a:cubicBezTo>
                  <a:cubicBezTo>
                    <a:pt x="9407" y="3899"/>
                    <a:pt x="10474" y="3365"/>
                    <a:pt x="11508" y="2798"/>
                  </a:cubicBezTo>
                  <a:cubicBezTo>
                    <a:pt x="12576" y="2198"/>
                    <a:pt x="13577" y="1530"/>
                    <a:pt x="14511" y="763"/>
                  </a:cubicBezTo>
                  <a:cubicBezTo>
                    <a:pt x="14659" y="614"/>
                    <a:pt x="14516" y="386"/>
                    <a:pt x="14294" y="386"/>
                  </a:cubicBezTo>
                  <a:cubicBezTo>
                    <a:pt x="14267" y="386"/>
                    <a:pt x="14239" y="389"/>
                    <a:pt x="14210" y="396"/>
                  </a:cubicBezTo>
                  <a:lnTo>
                    <a:pt x="14177" y="463"/>
                  </a:lnTo>
                  <a:cubicBezTo>
                    <a:pt x="11809" y="330"/>
                    <a:pt x="9407" y="163"/>
                    <a:pt x="7039" y="29"/>
                  </a:cubicBezTo>
                  <a:cubicBezTo>
                    <a:pt x="6608" y="14"/>
                    <a:pt x="6165" y="0"/>
                    <a:pt x="57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9"/>
            <p:cNvSpPr/>
            <p:nvPr/>
          </p:nvSpPr>
          <p:spPr>
            <a:xfrm>
              <a:off x="2081650" y="4235950"/>
              <a:ext cx="138475" cy="361000"/>
            </a:xfrm>
            <a:custGeom>
              <a:avLst/>
              <a:gdLst/>
              <a:ahLst/>
              <a:cxnLst/>
              <a:rect l="l" t="t" r="r" b="b"/>
              <a:pathLst>
                <a:path w="5539" h="14440" extrusionOk="0">
                  <a:moveTo>
                    <a:pt x="2813" y="0"/>
                  </a:moveTo>
                  <a:cubicBezTo>
                    <a:pt x="2020" y="0"/>
                    <a:pt x="1355" y="625"/>
                    <a:pt x="1002" y="1302"/>
                  </a:cubicBezTo>
                  <a:cubicBezTo>
                    <a:pt x="1" y="2970"/>
                    <a:pt x="68" y="5038"/>
                    <a:pt x="234" y="6906"/>
                  </a:cubicBezTo>
                  <a:cubicBezTo>
                    <a:pt x="401" y="9275"/>
                    <a:pt x="635" y="11677"/>
                    <a:pt x="835" y="14045"/>
                  </a:cubicBezTo>
                  <a:lnTo>
                    <a:pt x="801" y="14078"/>
                  </a:lnTo>
                  <a:cubicBezTo>
                    <a:pt x="702" y="14277"/>
                    <a:pt x="807" y="14439"/>
                    <a:pt x="936" y="14439"/>
                  </a:cubicBezTo>
                  <a:cubicBezTo>
                    <a:pt x="979" y="14439"/>
                    <a:pt x="1026" y="14421"/>
                    <a:pt x="1068" y="14378"/>
                  </a:cubicBezTo>
                  <a:cubicBezTo>
                    <a:pt x="1835" y="13478"/>
                    <a:pt x="2503" y="12410"/>
                    <a:pt x="3070" y="11343"/>
                  </a:cubicBezTo>
                  <a:cubicBezTo>
                    <a:pt x="3670" y="10309"/>
                    <a:pt x="4170" y="9208"/>
                    <a:pt x="4637" y="8074"/>
                  </a:cubicBezTo>
                  <a:cubicBezTo>
                    <a:pt x="5004" y="7140"/>
                    <a:pt x="5271" y="6139"/>
                    <a:pt x="5405" y="5072"/>
                  </a:cubicBezTo>
                  <a:cubicBezTo>
                    <a:pt x="5538" y="4038"/>
                    <a:pt x="5538" y="2904"/>
                    <a:pt x="5071" y="1903"/>
                  </a:cubicBezTo>
                  <a:cubicBezTo>
                    <a:pt x="4738" y="1069"/>
                    <a:pt x="4037" y="235"/>
                    <a:pt x="3136" y="35"/>
                  </a:cubicBezTo>
                  <a:cubicBezTo>
                    <a:pt x="3027" y="11"/>
                    <a:pt x="2919" y="0"/>
                    <a:pt x="28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p:nvPr/>
          </p:nvSpPr>
          <p:spPr>
            <a:xfrm>
              <a:off x="1746425" y="4529300"/>
              <a:ext cx="367025" cy="133000"/>
            </a:xfrm>
            <a:custGeom>
              <a:avLst/>
              <a:gdLst/>
              <a:ahLst/>
              <a:cxnLst/>
              <a:rect l="l" t="t" r="r" b="b"/>
              <a:pathLst>
                <a:path w="14681" h="5320" extrusionOk="0">
                  <a:moveTo>
                    <a:pt x="3717" y="0"/>
                  </a:moveTo>
                  <a:cubicBezTo>
                    <a:pt x="3012" y="0"/>
                    <a:pt x="2312" y="97"/>
                    <a:pt x="1635" y="343"/>
                  </a:cubicBezTo>
                  <a:cubicBezTo>
                    <a:pt x="834" y="643"/>
                    <a:pt x="0" y="1277"/>
                    <a:pt x="67" y="2244"/>
                  </a:cubicBezTo>
                  <a:cubicBezTo>
                    <a:pt x="100" y="3178"/>
                    <a:pt x="801" y="3979"/>
                    <a:pt x="1568" y="4479"/>
                  </a:cubicBezTo>
                  <a:cubicBezTo>
                    <a:pt x="2435" y="5046"/>
                    <a:pt x="3569" y="5280"/>
                    <a:pt x="4604" y="5313"/>
                  </a:cubicBezTo>
                  <a:cubicBezTo>
                    <a:pt x="4733" y="5317"/>
                    <a:pt x="4862" y="5319"/>
                    <a:pt x="4991" y="5319"/>
                  </a:cubicBezTo>
                  <a:cubicBezTo>
                    <a:pt x="5896" y="5319"/>
                    <a:pt x="6801" y="5217"/>
                    <a:pt x="7706" y="5013"/>
                  </a:cubicBezTo>
                  <a:cubicBezTo>
                    <a:pt x="8840" y="4779"/>
                    <a:pt x="10007" y="4446"/>
                    <a:pt x="11142" y="4079"/>
                  </a:cubicBezTo>
                  <a:cubicBezTo>
                    <a:pt x="12309" y="3645"/>
                    <a:pt x="13443" y="3178"/>
                    <a:pt x="14477" y="2611"/>
                  </a:cubicBezTo>
                  <a:cubicBezTo>
                    <a:pt x="14681" y="2524"/>
                    <a:pt x="14580" y="2259"/>
                    <a:pt x="14374" y="2259"/>
                  </a:cubicBezTo>
                  <a:cubicBezTo>
                    <a:pt x="14344" y="2259"/>
                    <a:pt x="14311" y="2265"/>
                    <a:pt x="14277" y="2278"/>
                  </a:cubicBezTo>
                  <a:lnTo>
                    <a:pt x="14244" y="2311"/>
                  </a:lnTo>
                  <a:cubicBezTo>
                    <a:pt x="11942" y="1744"/>
                    <a:pt x="9607" y="1143"/>
                    <a:pt x="7305" y="576"/>
                  </a:cubicBezTo>
                  <a:cubicBezTo>
                    <a:pt x="6148" y="282"/>
                    <a:pt x="4924" y="0"/>
                    <a:pt x="3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1955725" y="4039125"/>
              <a:ext cx="138475" cy="361025"/>
            </a:xfrm>
            <a:custGeom>
              <a:avLst/>
              <a:gdLst/>
              <a:ahLst/>
              <a:cxnLst/>
              <a:rect l="l" t="t" r="r" b="b"/>
              <a:pathLst>
                <a:path w="5539" h="14441" extrusionOk="0">
                  <a:moveTo>
                    <a:pt x="2789" y="1"/>
                  </a:moveTo>
                  <a:cubicBezTo>
                    <a:pt x="2019" y="1"/>
                    <a:pt x="1355" y="622"/>
                    <a:pt x="1002" y="1270"/>
                  </a:cubicBezTo>
                  <a:cubicBezTo>
                    <a:pt x="1" y="2938"/>
                    <a:pt x="68" y="5039"/>
                    <a:pt x="234" y="6907"/>
                  </a:cubicBezTo>
                  <a:cubicBezTo>
                    <a:pt x="401" y="9275"/>
                    <a:pt x="601" y="11677"/>
                    <a:pt x="835" y="14046"/>
                  </a:cubicBezTo>
                  <a:lnTo>
                    <a:pt x="768" y="14079"/>
                  </a:lnTo>
                  <a:cubicBezTo>
                    <a:pt x="693" y="14278"/>
                    <a:pt x="805" y="14440"/>
                    <a:pt x="935" y="14440"/>
                  </a:cubicBezTo>
                  <a:cubicBezTo>
                    <a:pt x="979" y="14440"/>
                    <a:pt x="1026" y="14421"/>
                    <a:pt x="1068" y="14379"/>
                  </a:cubicBezTo>
                  <a:cubicBezTo>
                    <a:pt x="1836" y="13445"/>
                    <a:pt x="2503" y="12411"/>
                    <a:pt x="3070" y="11344"/>
                  </a:cubicBezTo>
                  <a:cubicBezTo>
                    <a:pt x="3670" y="10276"/>
                    <a:pt x="4171" y="9209"/>
                    <a:pt x="4604" y="8075"/>
                  </a:cubicBezTo>
                  <a:cubicBezTo>
                    <a:pt x="5004" y="7107"/>
                    <a:pt x="5271" y="6107"/>
                    <a:pt x="5405" y="5072"/>
                  </a:cubicBezTo>
                  <a:cubicBezTo>
                    <a:pt x="5538" y="4038"/>
                    <a:pt x="5538" y="2904"/>
                    <a:pt x="5071" y="1904"/>
                  </a:cubicBezTo>
                  <a:cubicBezTo>
                    <a:pt x="4738" y="1070"/>
                    <a:pt x="4037" y="236"/>
                    <a:pt x="3103" y="36"/>
                  </a:cubicBezTo>
                  <a:cubicBezTo>
                    <a:pt x="2997" y="12"/>
                    <a:pt x="2892" y="1"/>
                    <a:pt x="27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1620500" y="4332450"/>
              <a:ext cx="365525" cy="133000"/>
            </a:xfrm>
            <a:custGeom>
              <a:avLst/>
              <a:gdLst/>
              <a:ahLst/>
              <a:cxnLst/>
              <a:rect l="l" t="t" r="r" b="b"/>
              <a:pathLst>
                <a:path w="14621" h="5320" extrusionOk="0">
                  <a:moveTo>
                    <a:pt x="3736" y="0"/>
                  </a:moveTo>
                  <a:cubicBezTo>
                    <a:pt x="3024" y="0"/>
                    <a:pt x="2318" y="96"/>
                    <a:pt x="1635" y="344"/>
                  </a:cubicBezTo>
                  <a:cubicBezTo>
                    <a:pt x="834" y="645"/>
                    <a:pt x="0" y="1278"/>
                    <a:pt x="67" y="2212"/>
                  </a:cubicBezTo>
                  <a:cubicBezTo>
                    <a:pt x="100" y="3180"/>
                    <a:pt x="801" y="3980"/>
                    <a:pt x="1568" y="4481"/>
                  </a:cubicBezTo>
                  <a:cubicBezTo>
                    <a:pt x="2435" y="5048"/>
                    <a:pt x="3570" y="5281"/>
                    <a:pt x="4604" y="5315"/>
                  </a:cubicBezTo>
                  <a:cubicBezTo>
                    <a:pt x="4710" y="5318"/>
                    <a:pt x="4817" y="5320"/>
                    <a:pt x="4924" y="5320"/>
                  </a:cubicBezTo>
                  <a:cubicBezTo>
                    <a:pt x="5851" y="5320"/>
                    <a:pt x="6775" y="5194"/>
                    <a:pt x="7672" y="5014"/>
                  </a:cubicBezTo>
                  <a:cubicBezTo>
                    <a:pt x="8840" y="4781"/>
                    <a:pt x="10007" y="4447"/>
                    <a:pt x="11142" y="4047"/>
                  </a:cubicBezTo>
                  <a:cubicBezTo>
                    <a:pt x="12309" y="3647"/>
                    <a:pt x="13443" y="3180"/>
                    <a:pt x="14477" y="2613"/>
                  </a:cubicBezTo>
                  <a:cubicBezTo>
                    <a:pt x="14621" y="2498"/>
                    <a:pt x="14517" y="2259"/>
                    <a:pt x="14358" y="2259"/>
                  </a:cubicBezTo>
                  <a:cubicBezTo>
                    <a:pt x="14332" y="2259"/>
                    <a:pt x="14305" y="2265"/>
                    <a:pt x="14277" y="2279"/>
                  </a:cubicBezTo>
                  <a:lnTo>
                    <a:pt x="14244" y="2313"/>
                  </a:lnTo>
                  <a:cubicBezTo>
                    <a:pt x="11942" y="1712"/>
                    <a:pt x="9607" y="1145"/>
                    <a:pt x="7306" y="545"/>
                  </a:cubicBezTo>
                  <a:cubicBezTo>
                    <a:pt x="6154" y="272"/>
                    <a:pt x="4937" y="0"/>
                    <a:pt x="37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1751425" y="3930675"/>
              <a:ext cx="176825" cy="338625"/>
            </a:xfrm>
            <a:custGeom>
              <a:avLst/>
              <a:gdLst/>
              <a:ahLst/>
              <a:cxnLst/>
              <a:rect l="l" t="t" r="r" b="b"/>
              <a:pathLst>
                <a:path w="7073" h="13545" extrusionOk="0">
                  <a:moveTo>
                    <a:pt x="1844" y="0"/>
                  </a:moveTo>
                  <a:cubicBezTo>
                    <a:pt x="1625" y="0"/>
                    <a:pt x="1408" y="32"/>
                    <a:pt x="1201" y="104"/>
                  </a:cubicBezTo>
                  <a:cubicBezTo>
                    <a:pt x="301" y="404"/>
                    <a:pt x="0" y="1438"/>
                    <a:pt x="34" y="2272"/>
                  </a:cubicBezTo>
                  <a:cubicBezTo>
                    <a:pt x="67" y="4240"/>
                    <a:pt x="1201" y="5941"/>
                    <a:pt x="2269" y="7509"/>
                  </a:cubicBezTo>
                  <a:cubicBezTo>
                    <a:pt x="3636" y="9410"/>
                    <a:pt x="5071" y="11379"/>
                    <a:pt x="6438" y="13280"/>
                  </a:cubicBezTo>
                  <a:lnTo>
                    <a:pt x="6438" y="13347"/>
                  </a:lnTo>
                  <a:cubicBezTo>
                    <a:pt x="6438" y="13477"/>
                    <a:pt x="6563" y="13545"/>
                    <a:pt x="6679" y="13545"/>
                  </a:cubicBezTo>
                  <a:cubicBezTo>
                    <a:pt x="6771" y="13545"/>
                    <a:pt x="6857" y="13502"/>
                    <a:pt x="6872" y="13413"/>
                  </a:cubicBezTo>
                  <a:cubicBezTo>
                    <a:pt x="7039" y="12212"/>
                    <a:pt x="7072" y="11012"/>
                    <a:pt x="6972" y="9777"/>
                  </a:cubicBezTo>
                  <a:cubicBezTo>
                    <a:pt x="6939" y="8577"/>
                    <a:pt x="6805" y="7409"/>
                    <a:pt x="6605" y="6242"/>
                  </a:cubicBezTo>
                  <a:cubicBezTo>
                    <a:pt x="6438" y="5241"/>
                    <a:pt x="6138" y="4207"/>
                    <a:pt x="5738" y="3239"/>
                  </a:cubicBezTo>
                  <a:cubicBezTo>
                    <a:pt x="5304" y="2272"/>
                    <a:pt x="4704" y="1338"/>
                    <a:pt x="3803" y="704"/>
                  </a:cubicBezTo>
                  <a:cubicBezTo>
                    <a:pt x="3270" y="323"/>
                    <a:pt x="2543" y="0"/>
                    <a:pt x="18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2775350" y="4354575"/>
              <a:ext cx="148600" cy="656150"/>
            </a:xfrm>
            <a:custGeom>
              <a:avLst/>
              <a:gdLst/>
              <a:ahLst/>
              <a:cxnLst/>
              <a:rect l="l" t="t" r="r" b="b"/>
              <a:pathLst>
                <a:path w="5944" h="26246" extrusionOk="0">
                  <a:moveTo>
                    <a:pt x="488" y="1"/>
                  </a:moveTo>
                  <a:cubicBezTo>
                    <a:pt x="247" y="1"/>
                    <a:pt x="1" y="239"/>
                    <a:pt x="139" y="494"/>
                  </a:cubicBezTo>
                  <a:cubicBezTo>
                    <a:pt x="1307" y="2495"/>
                    <a:pt x="1974" y="4763"/>
                    <a:pt x="2541" y="6965"/>
                  </a:cubicBezTo>
                  <a:cubicBezTo>
                    <a:pt x="3108" y="9066"/>
                    <a:pt x="3575" y="11135"/>
                    <a:pt x="3942" y="13269"/>
                  </a:cubicBezTo>
                  <a:cubicBezTo>
                    <a:pt x="4676" y="17439"/>
                    <a:pt x="5110" y="21675"/>
                    <a:pt x="5243" y="25945"/>
                  </a:cubicBezTo>
                  <a:lnTo>
                    <a:pt x="5243" y="26245"/>
                  </a:lnTo>
                  <a:lnTo>
                    <a:pt x="5944" y="26245"/>
                  </a:lnTo>
                  <a:cubicBezTo>
                    <a:pt x="5843" y="22343"/>
                    <a:pt x="5510" y="18440"/>
                    <a:pt x="4876" y="14604"/>
                  </a:cubicBezTo>
                  <a:cubicBezTo>
                    <a:pt x="4509" y="12169"/>
                    <a:pt x="4009" y="9767"/>
                    <a:pt x="3375" y="7399"/>
                  </a:cubicBezTo>
                  <a:cubicBezTo>
                    <a:pt x="2775" y="4930"/>
                    <a:pt x="2074" y="2395"/>
                    <a:pt x="773" y="160"/>
                  </a:cubicBezTo>
                  <a:cubicBezTo>
                    <a:pt x="702" y="47"/>
                    <a:pt x="595" y="1"/>
                    <a:pt x="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9"/>
            <p:cNvSpPr/>
            <p:nvPr/>
          </p:nvSpPr>
          <p:spPr>
            <a:xfrm>
              <a:off x="2595350" y="4515950"/>
              <a:ext cx="306600" cy="237975"/>
            </a:xfrm>
            <a:custGeom>
              <a:avLst/>
              <a:gdLst/>
              <a:ahLst/>
              <a:cxnLst/>
              <a:rect l="l" t="t" r="r" b="b"/>
              <a:pathLst>
                <a:path w="12264" h="9519" extrusionOk="0">
                  <a:moveTo>
                    <a:pt x="2042" y="1"/>
                  </a:moveTo>
                  <a:cubicBezTo>
                    <a:pt x="1443" y="1"/>
                    <a:pt x="855" y="202"/>
                    <a:pt x="501" y="710"/>
                  </a:cubicBezTo>
                  <a:cubicBezTo>
                    <a:pt x="1" y="1511"/>
                    <a:pt x="101" y="2611"/>
                    <a:pt x="434" y="3445"/>
                  </a:cubicBezTo>
                  <a:cubicBezTo>
                    <a:pt x="801" y="4446"/>
                    <a:pt x="1535" y="5213"/>
                    <a:pt x="2369" y="5880"/>
                  </a:cubicBezTo>
                  <a:cubicBezTo>
                    <a:pt x="3170" y="6514"/>
                    <a:pt x="4104" y="7048"/>
                    <a:pt x="5038" y="7482"/>
                  </a:cubicBezTo>
                  <a:cubicBezTo>
                    <a:pt x="6172" y="7982"/>
                    <a:pt x="7306" y="8382"/>
                    <a:pt x="8440" y="8716"/>
                  </a:cubicBezTo>
                  <a:cubicBezTo>
                    <a:pt x="9608" y="9116"/>
                    <a:pt x="10775" y="9383"/>
                    <a:pt x="11976" y="9516"/>
                  </a:cubicBezTo>
                  <a:cubicBezTo>
                    <a:pt x="11986" y="9518"/>
                    <a:pt x="11996" y="9518"/>
                    <a:pt x="12005" y="9518"/>
                  </a:cubicBezTo>
                  <a:cubicBezTo>
                    <a:pt x="12215" y="9518"/>
                    <a:pt x="12263" y="9181"/>
                    <a:pt x="11976" y="9149"/>
                  </a:cubicBezTo>
                  <a:lnTo>
                    <a:pt x="11943" y="9149"/>
                  </a:lnTo>
                  <a:cubicBezTo>
                    <a:pt x="10442" y="7315"/>
                    <a:pt x="8907" y="5480"/>
                    <a:pt x="7373" y="3645"/>
                  </a:cubicBezTo>
                  <a:cubicBezTo>
                    <a:pt x="6172" y="2178"/>
                    <a:pt x="4804" y="677"/>
                    <a:pt x="2936" y="143"/>
                  </a:cubicBezTo>
                  <a:cubicBezTo>
                    <a:pt x="2655" y="53"/>
                    <a:pt x="2347" y="1"/>
                    <a:pt x="2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2886675" y="4481400"/>
              <a:ext cx="275775" cy="272525"/>
            </a:xfrm>
            <a:custGeom>
              <a:avLst/>
              <a:gdLst/>
              <a:ahLst/>
              <a:cxnLst/>
              <a:rect l="l" t="t" r="r" b="b"/>
              <a:pathLst>
                <a:path w="11031" h="10901" extrusionOk="0">
                  <a:moveTo>
                    <a:pt x="9083" y="0"/>
                  </a:moveTo>
                  <a:cubicBezTo>
                    <a:pt x="8679" y="0"/>
                    <a:pt x="8262" y="104"/>
                    <a:pt x="7895" y="257"/>
                  </a:cubicBezTo>
                  <a:cubicBezTo>
                    <a:pt x="6127" y="1058"/>
                    <a:pt x="4993" y="2759"/>
                    <a:pt x="3992" y="4360"/>
                  </a:cubicBezTo>
                  <a:cubicBezTo>
                    <a:pt x="2725" y="6395"/>
                    <a:pt x="1524" y="8397"/>
                    <a:pt x="290" y="10431"/>
                  </a:cubicBezTo>
                  <a:lnTo>
                    <a:pt x="223" y="10431"/>
                  </a:lnTo>
                  <a:cubicBezTo>
                    <a:pt x="0" y="10590"/>
                    <a:pt x="111" y="10901"/>
                    <a:pt x="295" y="10901"/>
                  </a:cubicBezTo>
                  <a:cubicBezTo>
                    <a:pt x="304" y="10901"/>
                    <a:pt x="314" y="10900"/>
                    <a:pt x="323" y="10898"/>
                  </a:cubicBezTo>
                  <a:cubicBezTo>
                    <a:pt x="1491" y="10598"/>
                    <a:pt x="2625" y="10164"/>
                    <a:pt x="3692" y="9597"/>
                  </a:cubicBezTo>
                  <a:cubicBezTo>
                    <a:pt x="4793" y="9097"/>
                    <a:pt x="5827" y="8530"/>
                    <a:pt x="6828" y="7896"/>
                  </a:cubicBezTo>
                  <a:cubicBezTo>
                    <a:pt x="7695" y="7362"/>
                    <a:pt x="8529" y="6695"/>
                    <a:pt x="9229" y="5928"/>
                  </a:cubicBezTo>
                  <a:cubicBezTo>
                    <a:pt x="9963" y="5194"/>
                    <a:pt x="10630" y="4260"/>
                    <a:pt x="10831" y="3193"/>
                  </a:cubicBezTo>
                  <a:cubicBezTo>
                    <a:pt x="11031" y="2292"/>
                    <a:pt x="10997" y="1225"/>
                    <a:pt x="10364" y="524"/>
                  </a:cubicBezTo>
                  <a:cubicBezTo>
                    <a:pt x="10020" y="145"/>
                    <a:pt x="9560" y="0"/>
                    <a:pt x="9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2548650" y="4286625"/>
              <a:ext cx="305000" cy="237975"/>
            </a:xfrm>
            <a:custGeom>
              <a:avLst/>
              <a:gdLst/>
              <a:ahLst/>
              <a:cxnLst/>
              <a:rect l="l" t="t" r="r" b="b"/>
              <a:pathLst>
                <a:path w="12200" h="9519" extrusionOk="0">
                  <a:moveTo>
                    <a:pt x="2017" y="1"/>
                  </a:moveTo>
                  <a:cubicBezTo>
                    <a:pt x="1428" y="1"/>
                    <a:pt x="855" y="201"/>
                    <a:pt x="501" y="710"/>
                  </a:cubicBezTo>
                  <a:cubicBezTo>
                    <a:pt x="1" y="1510"/>
                    <a:pt x="68" y="2611"/>
                    <a:pt x="401" y="3445"/>
                  </a:cubicBezTo>
                  <a:cubicBezTo>
                    <a:pt x="768" y="4446"/>
                    <a:pt x="1535" y="5213"/>
                    <a:pt x="2369" y="5880"/>
                  </a:cubicBezTo>
                  <a:cubicBezTo>
                    <a:pt x="3170" y="6514"/>
                    <a:pt x="4070" y="7048"/>
                    <a:pt x="5038" y="7481"/>
                  </a:cubicBezTo>
                  <a:cubicBezTo>
                    <a:pt x="6172" y="7982"/>
                    <a:pt x="7306" y="8382"/>
                    <a:pt x="8407" y="8715"/>
                  </a:cubicBezTo>
                  <a:cubicBezTo>
                    <a:pt x="9574" y="9116"/>
                    <a:pt x="10742" y="9383"/>
                    <a:pt x="11976" y="9516"/>
                  </a:cubicBezTo>
                  <a:cubicBezTo>
                    <a:pt x="11985" y="9518"/>
                    <a:pt x="11993" y="9518"/>
                    <a:pt x="12001" y="9518"/>
                  </a:cubicBezTo>
                  <a:cubicBezTo>
                    <a:pt x="12179" y="9518"/>
                    <a:pt x="12199" y="9181"/>
                    <a:pt x="11976" y="9149"/>
                  </a:cubicBezTo>
                  <a:lnTo>
                    <a:pt x="11909" y="9149"/>
                  </a:lnTo>
                  <a:cubicBezTo>
                    <a:pt x="10408" y="7314"/>
                    <a:pt x="8907" y="5480"/>
                    <a:pt x="7373" y="3645"/>
                  </a:cubicBezTo>
                  <a:cubicBezTo>
                    <a:pt x="6172" y="2177"/>
                    <a:pt x="4804" y="676"/>
                    <a:pt x="2903" y="143"/>
                  </a:cubicBezTo>
                  <a:cubicBezTo>
                    <a:pt x="2622" y="53"/>
                    <a:pt x="2317" y="1"/>
                    <a:pt x="20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2839150" y="4252075"/>
              <a:ext cx="275775" cy="272525"/>
            </a:xfrm>
            <a:custGeom>
              <a:avLst/>
              <a:gdLst/>
              <a:ahLst/>
              <a:cxnLst/>
              <a:rect l="l" t="t" r="r" b="b"/>
              <a:pathLst>
                <a:path w="11031" h="10901" extrusionOk="0">
                  <a:moveTo>
                    <a:pt x="9083" y="0"/>
                  </a:moveTo>
                  <a:cubicBezTo>
                    <a:pt x="8678" y="0"/>
                    <a:pt x="8262" y="104"/>
                    <a:pt x="7895" y="257"/>
                  </a:cubicBezTo>
                  <a:cubicBezTo>
                    <a:pt x="6093" y="1058"/>
                    <a:pt x="4959" y="2759"/>
                    <a:pt x="3959" y="4360"/>
                  </a:cubicBezTo>
                  <a:cubicBezTo>
                    <a:pt x="2724" y="6395"/>
                    <a:pt x="1524" y="8396"/>
                    <a:pt x="256" y="10431"/>
                  </a:cubicBezTo>
                  <a:lnTo>
                    <a:pt x="223" y="10431"/>
                  </a:lnTo>
                  <a:cubicBezTo>
                    <a:pt x="0" y="10590"/>
                    <a:pt x="80" y="10900"/>
                    <a:pt x="262" y="10900"/>
                  </a:cubicBezTo>
                  <a:cubicBezTo>
                    <a:pt x="271" y="10900"/>
                    <a:pt x="280" y="10900"/>
                    <a:pt x="289" y="10898"/>
                  </a:cubicBezTo>
                  <a:cubicBezTo>
                    <a:pt x="1457" y="10598"/>
                    <a:pt x="2591" y="10164"/>
                    <a:pt x="3692" y="9597"/>
                  </a:cubicBezTo>
                  <a:cubicBezTo>
                    <a:pt x="4759" y="9097"/>
                    <a:pt x="5793" y="8530"/>
                    <a:pt x="6794" y="7896"/>
                  </a:cubicBezTo>
                  <a:cubicBezTo>
                    <a:pt x="7695" y="7362"/>
                    <a:pt x="8529" y="6695"/>
                    <a:pt x="9229" y="5928"/>
                  </a:cubicBezTo>
                  <a:cubicBezTo>
                    <a:pt x="9930" y="5194"/>
                    <a:pt x="10597" y="4260"/>
                    <a:pt x="10797" y="3193"/>
                  </a:cubicBezTo>
                  <a:cubicBezTo>
                    <a:pt x="11030" y="2292"/>
                    <a:pt x="10964" y="1224"/>
                    <a:pt x="10363" y="524"/>
                  </a:cubicBezTo>
                  <a:cubicBezTo>
                    <a:pt x="10020" y="145"/>
                    <a:pt x="9560" y="0"/>
                    <a:pt x="9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2624550" y="4048700"/>
              <a:ext cx="182000" cy="340400"/>
            </a:xfrm>
            <a:custGeom>
              <a:avLst/>
              <a:gdLst/>
              <a:ahLst/>
              <a:cxnLst/>
              <a:rect l="l" t="t" r="r" b="b"/>
              <a:pathLst>
                <a:path w="7280" h="13616" extrusionOk="0">
                  <a:moveTo>
                    <a:pt x="2276" y="0"/>
                  </a:moveTo>
                  <a:cubicBezTo>
                    <a:pt x="2063" y="0"/>
                    <a:pt x="1848" y="46"/>
                    <a:pt x="1635" y="153"/>
                  </a:cubicBezTo>
                  <a:cubicBezTo>
                    <a:pt x="801" y="520"/>
                    <a:pt x="334" y="1521"/>
                    <a:pt x="167" y="2388"/>
                  </a:cubicBezTo>
                  <a:cubicBezTo>
                    <a:pt x="0" y="3455"/>
                    <a:pt x="200" y="4523"/>
                    <a:pt x="567" y="5523"/>
                  </a:cubicBezTo>
                  <a:cubicBezTo>
                    <a:pt x="901" y="6524"/>
                    <a:pt x="1468" y="7458"/>
                    <a:pt x="2035" y="8292"/>
                  </a:cubicBezTo>
                  <a:cubicBezTo>
                    <a:pt x="2736" y="9226"/>
                    <a:pt x="3503" y="10193"/>
                    <a:pt x="4303" y="11061"/>
                  </a:cubicBezTo>
                  <a:cubicBezTo>
                    <a:pt x="5071" y="11995"/>
                    <a:pt x="5971" y="12829"/>
                    <a:pt x="6905" y="13562"/>
                  </a:cubicBezTo>
                  <a:cubicBezTo>
                    <a:pt x="6950" y="13600"/>
                    <a:pt x="6996" y="13615"/>
                    <a:pt x="7038" y="13615"/>
                  </a:cubicBezTo>
                  <a:cubicBezTo>
                    <a:pt x="7185" y="13615"/>
                    <a:pt x="7279" y="13425"/>
                    <a:pt x="7072" y="13296"/>
                  </a:cubicBezTo>
                  <a:lnTo>
                    <a:pt x="7039" y="13229"/>
                  </a:lnTo>
                  <a:cubicBezTo>
                    <a:pt x="6705" y="10894"/>
                    <a:pt x="6372" y="8526"/>
                    <a:pt x="6005" y="6191"/>
                  </a:cubicBezTo>
                  <a:cubicBezTo>
                    <a:pt x="5738" y="4356"/>
                    <a:pt x="5337" y="2321"/>
                    <a:pt x="4003" y="887"/>
                  </a:cubicBezTo>
                  <a:cubicBezTo>
                    <a:pt x="3550" y="434"/>
                    <a:pt x="2927" y="0"/>
                    <a:pt x="22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2429400" y="375700"/>
              <a:ext cx="3477525" cy="3477525"/>
            </a:xfrm>
            <a:custGeom>
              <a:avLst/>
              <a:gdLst/>
              <a:ahLst/>
              <a:cxnLst/>
              <a:rect l="l" t="t" r="r" b="b"/>
              <a:pathLst>
                <a:path w="139101" h="139101" extrusionOk="0">
                  <a:moveTo>
                    <a:pt x="69550" y="1"/>
                  </a:moveTo>
                  <a:cubicBezTo>
                    <a:pt x="31156" y="1"/>
                    <a:pt x="1" y="31123"/>
                    <a:pt x="1" y="69551"/>
                  </a:cubicBezTo>
                  <a:cubicBezTo>
                    <a:pt x="1" y="107978"/>
                    <a:pt x="31156" y="139101"/>
                    <a:pt x="69550" y="139101"/>
                  </a:cubicBezTo>
                  <a:cubicBezTo>
                    <a:pt x="107978" y="139101"/>
                    <a:pt x="139100" y="107978"/>
                    <a:pt x="139100" y="69551"/>
                  </a:cubicBezTo>
                  <a:cubicBezTo>
                    <a:pt x="139100" y="31123"/>
                    <a:pt x="107978" y="1"/>
                    <a:pt x="695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39"/>
            <p:cNvSpPr/>
            <p:nvPr/>
          </p:nvSpPr>
          <p:spPr>
            <a:xfrm>
              <a:off x="4034725" y="2398825"/>
              <a:ext cx="494550" cy="2581050"/>
            </a:xfrm>
            <a:custGeom>
              <a:avLst/>
              <a:gdLst/>
              <a:ahLst/>
              <a:cxnLst/>
              <a:rect l="l" t="t" r="r" b="b"/>
              <a:pathLst>
                <a:path w="19782" h="103242" extrusionOk="0">
                  <a:moveTo>
                    <a:pt x="9874" y="1"/>
                  </a:moveTo>
                  <a:cubicBezTo>
                    <a:pt x="4437" y="1"/>
                    <a:pt x="0" y="4437"/>
                    <a:pt x="0" y="9908"/>
                  </a:cubicBezTo>
                  <a:lnTo>
                    <a:pt x="0" y="12676"/>
                  </a:lnTo>
                  <a:cubicBezTo>
                    <a:pt x="0" y="13644"/>
                    <a:pt x="801" y="14411"/>
                    <a:pt x="1701" y="14411"/>
                  </a:cubicBezTo>
                  <a:cubicBezTo>
                    <a:pt x="2669" y="14411"/>
                    <a:pt x="3436" y="13610"/>
                    <a:pt x="3436" y="12676"/>
                  </a:cubicBezTo>
                  <a:lnTo>
                    <a:pt x="3436" y="9908"/>
                  </a:lnTo>
                  <a:cubicBezTo>
                    <a:pt x="3436" y="6338"/>
                    <a:pt x="6305" y="3436"/>
                    <a:pt x="9874" y="3436"/>
                  </a:cubicBezTo>
                  <a:cubicBezTo>
                    <a:pt x="13443" y="3436"/>
                    <a:pt x="16345" y="6305"/>
                    <a:pt x="16345" y="9908"/>
                  </a:cubicBezTo>
                  <a:lnTo>
                    <a:pt x="16345" y="101540"/>
                  </a:lnTo>
                  <a:cubicBezTo>
                    <a:pt x="16345" y="102507"/>
                    <a:pt x="17146" y="103241"/>
                    <a:pt x="18080" y="103241"/>
                  </a:cubicBezTo>
                  <a:cubicBezTo>
                    <a:pt x="18980" y="103241"/>
                    <a:pt x="19748" y="102507"/>
                    <a:pt x="19781" y="101573"/>
                  </a:cubicBezTo>
                  <a:lnTo>
                    <a:pt x="19781" y="9908"/>
                  </a:lnTo>
                  <a:cubicBezTo>
                    <a:pt x="19781" y="4437"/>
                    <a:pt x="15345" y="1"/>
                    <a:pt x="9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9"/>
            <p:cNvSpPr/>
            <p:nvPr/>
          </p:nvSpPr>
          <p:spPr>
            <a:xfrm>
              <a:off x="2048300" y="4332700"/>
              <a:ext cx="396975" cy="677950"/>
            </a:xfrm>
            <a:custGeom>
              <a:avLst/>
              <a:gdLst/>
              <a:ahLst/>
              <a:cxnLst/>
              <a:rect l="l" t="t" r="r" b="b"/>
              <a:pathLst>
                <a:path w="15879" h="27118" extrusionOk="0">
                  <a:moveTo>
                    <a:pt x="5805" y="1"/>
                  </a:moveTo>
                  <a:cubicBezTo>
                    <a:pt x="3536" y="635"/>
                    <a:pt x="1502" y="1969"/>
                    <a:pt x="1" y="3737"/>
                  </a:cubicBezTo>
                  <a:cubicBezTo>
                    <a:pt x="801" y="8440"/>
                    <a:pt x="1235" y="13144"/>
                    <a:pt x="2135" y="17780"/>
                  </a:cubicBezTo>
                  <a:cubicBezTo>
                    <a:pt x="4804" y="21216"/>
                    <a:pt x="7739" y="24552"/>
                    <a:pt x="11642" y="26520"/>
                  </a:cubicBezTo>
                  <a:cubicBezTo>
                    <a:pt x="12270" y="26834"/>
                    <a:pt x="12989" y="27118"/>
                    <a:pt x="13677" y="27118"/>
                  </a:cubicBezTo>
                  <a:cubicBezTo>
                    <a:pt x="14011" y="27118"/>
                    <a:pt x="14339" y="27051"/>
                    <a:pt x="14644" y="26887"/>
                  </a:cubicBezTo>
                  <a:cubicBezTo>
                    <a:pt x="15245" y="26620"/>
                    <a:pt x="15645" y="25953"/>
                    <a:pt x="15745" y="25286"/>
                  </a:cubicBezTo>
                  <a:cubicBezTo>
                    <a:pt x="15879" y="24552"/>
                    <a:pt x="15812" y="23885"/>
                    <a:pt x="15578" y="23218"/>
                  </a:cubicBezTo>
                  <a:cubicBezTo>
                    <a:pt x="14878" y="20716"/>
                    <a:pt x="13043" y="18648"/>
                    <a:pt x="12676" y="16112"/>
                  </a:cubicBezTo>
                  <a:cubicBezTo>
                    <a:pt x="12576" y="15379"/>
                    <a:pt x="12643" y="14645"/>
                    <a:pt x="12676" y="13944"/>
                  </a:cubicBezTo>
                  <a:cubicBezTo>
                    <a:pt x="12710" y="13044"/>
                    <a:pt x="12810" y="12176"/>
                    <a:pt x="12876" y="11309"/>
                  </a:cubicBezTo>
                  <a:cubicBezTo>
                    <a:pt x="9407" y="8374"/>
                    <a:pt x="6872" y="4371"/>
                    <a:pt x="5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p:nvPr/>
          </p:nvSpPr>
          <p:spPr>
            <a:xfrm>
              <a:off x="2190075" y="2338775"/>
              <a:ext cx="1355150" cy="2570950"/>
            </a:xfrm>
            <a:custGeom>
              <a:avLst/>
              <a:gdLst/>
              <a:ahLst/>
              <a:cxnLst/>
              <a:rect l="l" t="t" r="r" b="b"/>
              <a:pathLst>
                <a:path w="54206" h="102838" extrusionOk="0">
                  <a:moveTo>
                    <a:pt x="23550" y="1"/>
                  </a:moveTo>
                  <a:cubicBezTo>
                    <a:pt x="22249" y="5738"/>
                    <a:pt x="21382" y="11576"/>
                    <a:pt x="20882" y="17413"/>
                  </a:cubicBezTo>
                  <a:cubicBezTo>
                    <a:pt x="20381" y="23418"/>
                    <a:pt x="22650" y="48836"/>
                    <a:pt x="24584" y="51071"/>
                  </a:cubicBezTo>
                  <a:cubicBezTo>
                    <a:pt x="24351" y="50998"/>
                    <a:pt x="24139" y="50966"/>
                    <a:pt x="23946" y="50966"/>
                  </a:cubicBezTo>
                  <a:cubicBezTo>
                    <a:pt x="22457" y="50966"/>
                    <a:pt x="22092" y="52891"/>
                    <a:pt x="21649" y="53039"/>
                  </a:cubicBezTo>
                  <a:cubicBezTo>
                    <a:pt x="19314" y="53839"/>
                    <a:pt x="16912" y="57675"/>
                    <a:pt x="15378" y="59610"/>
                  </a:cubicBezTo>
                  <a:cubicBezTo>
                    <a:pt x="12643" y="63179"/>
                    <a:pt x="10041" y="66782"/>
                    <a:pt x="7572" y="70518"/>
                  </a:cubicBezTo>
                  <a:cubicBezTo>
                    <a:pt x="5404" y="73754"/>
                    <a:pt x="3303" y="77189"/>
                    <a:pt x="0" y="79258"/>
                  </a:cubicBezTo>
                  <a:lnTo>
                    <a:pt x="134" y="79758"/>
                  </a:lnTo>
                  <a:cubicBezTo>
                    <a:pt x="1234" y="84128"/>
                    <a:pt x="3803" y="88131"/>
                    <a:pt x="7205" y="90999"/>
                  </a:cubicBezTo>
                  <a:cubicBezTo>
                    <a:pt x="8406" y="92000"/>
                    <a:pt x="9707" y="92934"/>
                    <a:pt x="11075" y="93635"/>
                  </a:cubicBezTo>
                  <a:cubicBezTo>
                    <a:pt x="19181" y="83661"/>
                    <a:pt x="27286" y="73754"/>
                    <a:pt x="35392" y="63780"/>
                  </a:cubicBezTo>
                  <a:cubicBezTo>
                    <a:pt x="35526" y="63613"/>
                    <a:pt x="35692" y="63446"/>
                    <a:pt x="35826" y="63279"/>
                  </a:cubicBezTo>
                  <a:cubicBezTo>
                    <a:pt x="36393" y="67583"/>
                    <a:pt x="36493" y="71919"/>
                    <a:pt x="36560" y="76255"/>
                  </a:cubicBezTo>
                  <a:cubicBezTo>
                    <a:pt x="36726" y="84995"/>
                    <a:pt x="36927" y="93801"/>
                    <a:pt x="37093" y="102608"/>
                  </a:cubicBezTo>
                  <a:lnTo>
                    <a:pt x="37093" y="102674"/>
                  </a:lnTo>
                  <a:cubicBezTo>
                    <a:pt x="37193" y="102741"/>
                    <a:pt x="37260" y="102741"/>
                    <a:pt x="37360" y="102741"/>
                  </a:cubicBezTo>
                  <a:cubicBezTo>
                    <a:pt x="38055" y="102807"/>
                    <a:pt x="38750" y="102838"/>
                    <a:pt x="39445" y="102838"/>
                  </a:cubicBezTo>
                  <a:cubicBezTo>
                    <a:pt x="44054" y="102838"/>
                    <a:pt x="48639" y="101465"/>
                    <a:pt x="52871" y="99639"/>
                  </a:cubicBezTo>
                  <a:lnTo>
                    <a:pt x="53105" y="99505"/>
                  </a:lnTo>
                  <a:cubicBezTo>
                    <a:pt x="53372" y="99405"/>
                    <a:pt x="53572" y="99239"/>
                    <a:pt x="53605" y="98938"/>
                  </a:cubicBezTo>
                  <a:lnTo>
                    <a:pt x="53705" y="98938"/>
                  </a:lnTo>
                  <a:cubicBezTo>
                    <a:pt x="51737" y="88264"/>
                    <a:pt x="50403" y="77390"/>
                    <a:pt x="51537" y="66582"/>
                  </a:cubicBezTo>
                  <a:cubicBezTo>
                    <a:pt x="51904" y="63046"/>
                    <a:pt x="52538" y="59543"/>
                    <a:pt x="53005" y="56041"/>
                  </a:cubicBezTo>
                  <a:cubicBezTo>
                    <a:pt x="53839" y="49303"/>
                    <a:pt x="53905" y="42565"/>
                    <a:pt x="54039" y="35793"/>
                  </a:cubicBezTo>
                  <a:cubicBezTo>
                    <a:pt x="54106" y="31090"/>
                    <a:pt x="54206" y="26353"/>
                    <a:pt x="53105" y="21750"/>
                  </a:cubicBezTo>
                  <a:cubicBezTo>
                    <a:pt x="52338" y="21416"/>
                    <a:pt x="51570" y="20749"/>
                    <a:pt x="50870" y="20215"/>
                  </a:cubicBezTo>
                  <a:cubicBezTo>
                    <a:pt x="49102" y="18814"/>
                    <a:pt x="47101" y="17747"/>
                    <a:pt x="44932" y="17146"/>
                  </a:cubicBezTo>
                  <a:cubicBezTo>
                    <a:pt x="43398" y="16679"/>
                    <a:pt x="41830" y="16413"/>
                    <a:pt x="40329" y="15979"/>
                  </a:cubicBezTo>
                  <a:cubicBezTo>
                    <a:pt x="36860" y="14878"/>
                    <a:pt x="33891" y="12677"/>
                    <a:pt x="31022" y="10475"/>
                  </a:cubicBezTo>
                  <a:cubicBezTo>
                    <a:pt x="29088" y="9007"/>
                    <a:pt x="27186" y="7506"/>
                    <a:pt x="25752" y="5571"/>
                  </a:cubicBezTo>
                  <a:cubicBezTo>
                    <a:pt x="24584" y="4037"/>
                    <a:pt x="23817" y="2136"/>
                    <a:pt x="23717" y="201"/>
                  </a:cubicBezTo>
                  <a:cubicBezTo>
                    <a:pt x="23684" y="134"/>
                    <a:pt x="23584" y="68"/>
                    <a:pt x="2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3124900" y="4828075"/>
              <a:ext cx="744725" cy="216000"/>
            </a:xfrm>
            <a:custGeom>
              <a:avLst/>
              <a:gdLst/>
              <a:ahLst/>
              <a:cxnLst/>
              <a:rect l="l" t="t" r="r" b="b"/>
              <a:pathLst>
                <a:path w="29789" h="8640" extrusionOk="0">
                  <a:moveTo>
                    <a:pt x="15779" y="0"/>
                  </a:moveTo>
                  <a:lnTo>
                    <a:pt x="15512" y="134"/>
                  </a:lnTo>
                  <a:cubicBezTo>
                    <a:pt x="11251" y="1930"/>
                    <a:pt x="6689" y="3299"/>
                    <a:pt x="2087" y="3299"/>
                  </a:cubicBezTo>
                  <a:cubicBezTo>
                    <a:pt x="1392" y="3299"/>
                    <a:pt x="696" y="3268"/>
                    <a:pt x="1" y="3202"/>
                  </a:cubicBezTo>
                  <a:lnTo>
                    <a:pt x="1" y="3369"/>
                  </a:lnTo>
                  <a:lnTo>
                    <a:pt x="1" y="8640"/>
                  </a:lnTo>
                  <a:lnTo>
                    <a:pt x="26053" y="8640"/>
                  </a:lnTo>
                  <a:cubicBezTo>
                    <a:pt x="27387" y="8173"/>
                    <a:pt x="28554" y="7305"/>
                    <a:pt x="29322" y="6071"/>
                  </a:cubicBezTo>
                  <a:cubicBezTo>
                    <a:pt x="29555" y="5671"/>
                    <a:pt x="29789" y="5204"/>
                    <a:pt x="29722" y="4703"/>
                  </a:cubicBezTo>
                  <a:cubicBezTo>
                    <a:pt x="29688" y="4136"/>
                    <a:pt x="29221" y="3636"/>
                    <a:pt x="28688" y="3336"/>
                  </a:cubicBezTo>
                  <a:cubicBezTo>
                    <a:pt x="28154" y="3036"/>
                    <a:pt x="27520" y="2969"/>
                    <a:pt x="26953" y="2902"/>
                  </a:cubicBezTo>
                  <a:cubicBezTo>
                    <a:pt x="24952" y="2735"/>
                    <a:pt x="22884" y="2735"/>
                    <a:pt x="20949" y="2402"/>
                  </a:cubicBezTo>
                  <a:cubicBezTo>
                    <a:pt x="19014" y="2068"/>
                    <a:pt x="17113" y="1368"/>
                    <a:pt x="15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3089100" y="3054900"/>
              <a:ext cx="332050" cy="861925"/>
            </a:xfrm>
            <a:custGeom>
              <a:avLst/>
              <a:gdLst/>
              <a:ahLst/>
              <a:cxnLst/>
              <a:rect l="l" t="t" r="r" b="b"/>
              <a:pathLst>
                <a:path w="13282" h="34477" extrusionOk="0">
                  <a:moveTo>
                    <a:pt x="13047" y="1"/>
                  </a:moveTo>
                  <a:cubicBezTo>
                    <a:pt x="13001" y="1"/>
                    <a:pt x="12952" y="23"/>
                    <a:pt x="12907" y="76"/>
                  </a:cubicBezTo>
                  <a:cubicBezTo>
                    <a:pt x="10139" y="3879"/>
                    <a:pt x="8905" y="8449"/>
                    <a:pt x="7937" y="12986"/>
                  </a:cubicBezTo>
                  <a:cubicBezTo>
                    <a:pt x="7437" y="15454"/>
                    <a:pt x="7037" y="17956"/>
                    <a:pt x="6436" y="20424"/>
                  </a:cubicBezTo>
                  <a:cubicBezTo>
                    <a:pt x="5869" y="22793"/>
                    <a:pt x="5135" y="25094"/>
                    <a:pt x="4135" y="27363"/>
                  </a:cubicBezTo>
                  <a:cubicBezTo>
                    <a:pt x="3067" y="29764"/>
                    <a:pt x="1699" y="32066"/>
                    <a:pt x="98" y="34134"/>
                  </a:cubicBezTo>
                  <a:cubicBezTo>
                    <a:pt x="0" y="34305"/>
                    <a:pt x="118" y="34477"/>
                    <a:pt x="253" y="34477"/>
                  </a:cubicBezTo>
                  <a:cubicBezTo>
                    <a:pt x="303" y="34477"/>
                    <a:pt x="354" y="34454"/>
                    <a:pt x="399" y="34401"/>
                  </a:cubicBezTo>
                  <a:cubicBezTo>
                    <a:pt x="3267" y="30598"/>
                    <a:pt x="5302" y="26295"/>
                    <a:pt x="6536" y="21725"/>
                  </a:cubicBezTo>
                  <a:cubicBezTo>
                    <a:pt x="7770" y="16955"/>
                    <a:pt x="8271" y="12052"/>
                    <a:pt x="9772" y="7382"/>
                  </a:cubicBezTo>
                  <a:cubicBezTo>
                    <a:pt x="10572" y="4880"/>
                    <a:pt x="11640" y="2445"/>
                    <a:pt x="13208" y="343"/>
                  </a:cubicBezTo>
                  <a:cubicBezTo>
                    <a:pt x="13281" y="172"/>
                    <a:pt x="13175" y="1"/>
                    <a:pt x="13047"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3334475" y="3127575"/>
              <a:ext cx="152175" cy="165725"/>
            </a:xfrm>
            <a:custGeom>
              <a:avLst/>
              <a:gdLst/>
              <a:ahLst/>
              <a:cxnLst/>
              <a:rect l="l" t="t" r="r" b="b"/>
              <a:pathLst>
                <a:path w="6087" h="6629" extrusionOk="0">
                  <a:moveTo>
                    <a:pt x="5858" y="1"/>
                  </a:moveTo>
                  <a:cubicBezTo>
                    <a:pt x="5815" y="1"/>
                    <a:pt x="5769" y="21"/>
                    <a:pt x="5728" y="71"/>
                  </a:cubicBezTo>
                  <a:lnTo>
                    <a:pt x="124" y="6309"/>
                  </a:lnTo>
                  <a:cubicBezTo>
                    <a:pt x="1" y="6432"/>
                    <a:pt x="132" y="6628"/>
                    <a:pt x="276" y="6628"/>
                  </a:cubicBezTo>
                  <a:cubicBezTo>
                    <a:pt x="328" y="6628"/>
                    <a:pt x="380" y="6604"/>
                    <a:pt x="424" y="6543"/>
                  </a:cubicBezTo>
                  <a:lnTo>
                    <a:pt x="5961" y="338"/>
                  </a:lnTo>
                  <a:cubicBezTo>
                    <a:pt x="6086" y="188"/>
                    <a:pt x="5986" y="1"/>
                    <a:pt x="585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3347675" y="3242775"/>
              <a:ext cx="102450" cy="73350"/>
            </a:xfrm>
            <a:custGeom>
              <a:avLst/>
              <a:gdLst/>
              <a:ahLst/>
              <a:cxnLst/>
              <a:rect l="l" t="t" r="r" b="b"/>
              <a:pathLst>
                <a:path w="4098" h="2934" extrusionOk="0">
                  <a:moveTo>
                    <a:pt x="3834" y="0"/>
                  </a:moveTo>
                  <a:cubicBezTo>
                    <a:pt x="3801" y="0"/>
                    <a:pt x="3767" y="10"/>
                    <a:pt x="3732" y="33"/>
                  </a:cubicBezTo>
                  <a:cubicBezTo>
                    <a:pt x="2564" y="867"/>
                    <a:pt x="1397" y="1735"/>
                    <a:pt x="196" y="2569"/>
                  </a:cubicBezTo>
                  <a:cubicBezTo>
                    <a:pt x="0" y="2680"/>
                    <a:pt x="133" y="2933"/>
                    <a:pt x="299" y="2933"/>
                  </a:cubicBezTo>
                  <a:cubicBezTo>
                    <a:pt x="331" y="2933"/>
                    <a:pt x="364" y="2924"/>
                    <a:pt x="396" y="2902"/>
                  </a:cubicBezTo>
                  <a:cubicBezTo>
                    <a:pt x="1564" y="2068"/>
                    <a:pt x="2731" y="1201"/>
                    <a:pt x="3932" y="367"/>
                  </a:cubicBezTo>
                  <a:cubicBezTo>
                    <a:pt x="4098" y="229"/>
                    <a:pt x="3990" y="0"/>
                    <a:pt x="3834"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2271225" y="2606725"/>
              <a:ext cx="715775" cy="1874925"/>
            </a:xfrm>
            <a:custGeom>
              <a:avLst/>
              <a:gdLst/>
              <a:ahLst/>
              <a:cxnLst/>
              <a:rect l="l" t="t" r="r" b="b"/>
              <a:pathLst>
                <a:path w="28631" h="74997" extrusionOk="0">
                  <a:moveTo>
                    <a:pt x="28402" y="0"/>
                  </a:moveTo>
                  <a:cubicBezTo>
                    <a:pt x="28327" y="0"/>
                    <a:pt x="28257" y="48"/>
                    <a:pt x="28243" y="157"/>
                  </a:cubicBezTo>
                  <a:cubicBezTo>
                    <a:pt x="27643" y="5761"/>
                    <a:pt x="27276" y="11332"/>
                    <a:pt x="27109" y="16936"/>
                  </a:cubicBezTo>
                  <a:cubicBezTo>
                    <a:pt x="26942" y="22507"/>
                    <a:pt x="26976" y="28144"/>
                    <a:pt x="27243" y="33715"/>
                  </a:cubicBezTo>
                  <a:cubicBezTo>
                    <a:pt x="27343" y="36817"/>
                    <a:pt x="27576" y="39852"/>
                    <a:pt x="27810" y="42888"/>
                  </a:cubicBezTo>
                  <a:cubicBezTo>
                    <a:pt x="27518" y="42777"/>
                    <a:pt x="27214" y="42724"/>
                    <a:pt x="26914" y="42724"/>
                  </a:cubicBezTo>
                  <a:cubicBezTo>
                    <a:pt x="26218" y="42724"/>
                    <a:pt x="25541" y="43009"/>
                    <a:pt x="25074" y="43522"/>
                  </a:cubicBezTo>
                  <a:cubicBezTo>
                    <a:pt x="24407" y="44322"/>
                    <a:pt x="24307" y="45490"/>
                    <a:pt x="24808" y="46357"/>
                  </a:cubicBezTo>
                  <a:cubicBezTo>
                    <a:pt x="24758" y="46355"/>
                    <a:pt x="24708" y="46353"/>
                    <a:pt x="24658" y="46353"/>
                  </a:cubicBezTo>
                  <a:cubicBezTo>
                    <a:pt x="24008" y="46353"/>
                    <a:pt x="23366" y="46557"/>
                    <a:pt x="22840" y="46991"/>
                  </a:cubicBezTo>
                  <a:cubicBezTo>
                    <a:pt x="22439" y="47324"/>
                    <a:pt x="22139" y="47825"/>
                    <a:pt x="21805" y="48225"/>
                  </a:cubicBezTo>
                  <a:lnTo>
                    <a:pt x="20505" y="49793"/>
                  </a:lnTo>
                  <a:lnTo>
                    <a:pt x="15601" y="55797"/>
                  </a:lnTo>
                  <a:lnTo>
                    <a:pt x="5727" y="67872"/>
                  </a:lnTo>
                  <a:cubicBezTo>
                    <a:pt x="3826" y="70141"/>
                    <a:pt x="1991" y="72409"/>
                    <a:pt x="123" y="74677"/>
                  </a:cubicBezTo>
                  <a:cubicBezTo>
                    <a:pt x="0" y="74800"/>
                    <a:pt x="132" y="74996"/>
                    <a:pt x="276" y="74996"/>
                  </a:cubicBezTo>
                  <a:cubicBezTo>
                    <a:pt x="327" y="74996"/>
                    <a:pt x="380" y="74972"/>
                    <a:pt x="424" y="74911"/>
                  </a:cubicBezTo>
                  <a:cubicBezTo>
                    <a:pt x="3626" y="71008"/>
                    <a:pt x="6795" y="67139"/>
                    <a:pt x="9997" y="63202"/>
                  </a:cubicBezTo>
                  <a:cubicBezTo>
                    <a:pt x="13166" y="59333"/>
                    <a:pt x="16402" y="55464"/>
                    <a:pt x="19571" y="51561"/>
                  </a:cubicBezTo>
                  <a:cubicBezTo>
                    <a:pt x="20471" y="50493"/>
                    <a:pt x="21338" y="49359"/>
                    <a:pt x="22272" y="48292"/>
                  </a:cubicBezTo>
                  <a:cubicBezTo>
                    <a:pt x="22639" y="47825"/>
                    <a:pt x="22973" y="47324"/>
                    <a:pt x="23507" y="47024"/>
                  </a:cubicBezTo>
                  <a:cubicBezTo>
                    <a:pt x="23845" y="46821"/>
                    <a:pt x="24228" y="46725"/>
                    <a:pt x="24616" y="46725"/>
                  </a:cubicBezTo>
                  <a:cubicBezTo>
                    <a:pt x="24803" y="46725"/>
                    <a:pt x="24990" y="46747"/>
                    <a:pt x="25175" y="46791"/>
                  </a:cubicBezTo>
                  <a:cubicBezTo>
                    <a:pt x="25185" y="46793"/>
                    <a:pt x="25195" y="46794"/>
                    <a:pt x="25205" y="46794"/>
                  </a:cubicBezTo>
                  <a:cubicBezTo>
                    <a:pt x="25332" y="46794"/>
                    <a:pt x="25470" y="46614"/>
                    <a:pt x="25408" y="46490"/>
                  </a:cubicBezTo>
                  <a:cubicBezTo>
                    <a:pt x="24774" y="45690"/>
                    <a:pt x="24741" y="44522"/>
                    <a:pt x="25408" y="43722"/>
                  </a:cubicBezTo>
                  <a:cubicBezTo>
                    <a:pt x="25816" y="43273"/>
                    <a:pt x="26385" y="43049"/>
                    <a:pt x="26957" y="43049"/>
                  </a:cubicBezTo>
                  <a:cubicBezTo>
                    <a:pt x="27321" y="43049"/>
                    <a:pt x="27686" y="43140"/>
                    <a:pt x="28010" y="43322"/>
                  </a:cubicBezTo>
                  <a:cubicBezTo>
                    <a:pt x="28039" y="43336"/>
                    <a:pt x="28070" y="43343"/>
                    <a:pt x="28100" y="43343"/>
                  </a:cubicBezTo>
                  <a:cubicBezTo>
                    <a:pt x="28208" y="43343"/>
                    <a:pt x="28310" y="43259"/>
                    <a:pt x="28310" y="43155"/>
                  </a:cubicBezTo>
                  <a:cubicBezTo>
                    <a:pt x="27843" y="37617"/>
                    <a:pt x="27576" y="32013"/>
                    <a:pt x="27476" y="26443"/>
                  </a:cubicBezTo>
                  <a:cubicBezTo>
                    <a:pt x="27343" y="20872"/>
                    <a:pt x="27476" y="15301"/>
                    <a:pt x="27810" y="9764"/>
                  </a:cubicBezTo>
                  <a:cubicBezTo>
                    <a:pt x="28010" y="6595"/>
                    <a:pt x="28277" y="3426"/>
                    <a:pt x="28610" y="257"/>
                  </a:cubicBezTo>
                  <a:cubicBezTo>
                    <a:pt x="28630" y="100"/>
                    <a:pt x="28510" y="0"/>
                    <a:pt x="2840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4132300" y="2315425"/>
              <a:ext cx="312725" cy="309500"/>
            </a:xfrm>
            <a:custGeom>
              <a:avLst/>
              <a:gdLst/>
              <a:ahLst/>
              <a:cxnLst/>
              <a:rect l="l" t="t" r="r" b="b"/>
              <a:pathLst>
                <a:path w="12509" h="12380" extrusionOk="0">
                  <a:moveTo>
                    <a:pt x="6338" y="1"/>
                  </a:moveTo>
                  <a:cubicBezTo>
                    <a:pt x="5938" y="568"/>
                    <a:pt x="5337" y="868"/>
                    <a:pt x="4737" y="1235"/>
                  </a:cubicBezTo>
                  <a:cubicBezTo>
                    <a:pt x="3536" y="1936"/>
                    <a:pt x="2402" y="2769"/>
                    <a:pt x="1368" y="3737"/>
                  </a:cubicBezTo>
                  <a:cubicBezTo>
                    <a:pt x="934" y="4137"/>
                    <a:pt x="467" y="4604"/>
                    <a:pt x="0" y="4904"/>
                  </a:cubicBezTo>
                  <a:cubicBezTo>
                    <a:pt x="434" y="5571"/>
                    <a:pt x="1201" y="5972"/>
                    <a:pt x="1935" y="6239"/>
                  </a:cubicBezTo>
                  <a:cubicBezTo>
                    <a:pt x="1735" y="6639"/>
                    <a:pt x="1534" y="7106"/>
                    <a:pt x="1268" y="7473"/>
                  </a:cubicBezTo>
                  <a:cubicBezTo>
                    <a:pt x="1168" y="7673"/>
                    <a:pt x="1034" y="7873"/>
                    <a:pt x="1067" y="8140"/>
                  </a:cubicBezTo>
                  <a:cubicBezTo>
                    <a:pt x="1101" y="8307"/>
                    <a:pt x="1201" y="8474"/>
                    <a:pt x="1268" y="8607"/>
                  </a:cubicBezTo>
                  <a:cubicBezTo>
                    <a:pt x="1568" y="9007"/>
                    <a:pt x="1935" y="9341"/>
                    <a:pt x="2402" y="9508"/>
                  </a:cubicBezTo>
                  <a:cubicBezTo>
                    <a:pt x="2552" y="9558"/>
                    <a:pt x="2702" y="9583"/>
                    <a:pt x="2848" y="9583"/>
                  </a:cubicBezTo>
                  <a:cubicBezTo>
                    <a:pt x="2994" y="9583"/>
                    <a:pt x="3136" y="9558"/>
                    <a:pt x="3269" y="9508"/>
                  </a:cubicBezTo>
                  <a:lnTo>
                    <a:pt x="3369" y="9708"/>
                  </a:lnTo>
                  <a:cubicBezTo>
                    <a:pt x="3603" y="10108"/>
                    <a:pt x="3903" y="10442"/>
                    <a:pt x="4336" y="10508"/>
                  </a:cubicBezTo>
                  <a:cubicBezTo>
                    <a:pt x="4437" y="10542"/>
                    <a:pt x="4537" y="10542"/>
                    <a:pt x="4670" y="10542"/>
                  </a:cubicBezTo>
                  <a:lnTo>
                    <a:pt x="4904" y="10542"/>
                  </a:lnTo>
                  <a:cubicBezTo>
                    <a:pt x="5070" y="10809"/>
                    <a:pt x="5237" y="11042"/>
                    <a:pt x="5437" y="11276"/>
                  </a:cubicBezTo>
                  <a:lnTo>
                    <a:pt x="5838" y="11642"/>
                  </a:lnTo>
                  <a:cubicBezTo>
                    <a:pt x="6131" y="11906"/>
                    <a:pt x="6501" y="12016"/>
                    <a:pt x="6881" y="12016"/>
                  </a:cubicBezTo>
                  <a:cubicBezTo>
                    <a:pt x="6933" y="12016"/>
                    <a:pt x="6986" y="12013"/>
                    <a:pt x="7038" y="12009"/>
                  </a:cubicBezTo>
                  <a:cubicBezTo>
                    <a:pt x="7172" y="12009"/>
                    <a:pt x="7339" y="11976"/>
                    <a:pt x="7439" y="11943"/>
                  </a:cubicBezTo>
                  <a:cubicBezTo>
                    <a:pt x="7774" y="12230"/>
                    <a:pt x="8212" y="12380"/>
                    <a:pt x="8655" y="12380"/>
                  </a:cubicBezTo>
                  <a:cubicBezTo>
                    <a:pt x="8829" y="12380"/>
                    <a:pt x="9004" y="12357"/>
                    <a:pt x="9173" y="12310"/>
                  </a:cubicBezTo>
                  <a:cubicBezTo>
                    <a:pt x="9740" y="12143"/>
                    <a:pt x="10274" y="11676"/>
                    <a:pt x="10674" y="11175"/>
                  </a:cubicBezTo>
                  <a:cubicBezTo>
                    <a:pt x="11041" y="10675"/>
                    <a:pt x="11275" y="10041"/>
                    <a:pt x="11508" y="9474"/>
                  </a:cubicBezTo>
                  <a:cubicBezTo>
                    <a:pt x="11875" y="8507"/>
                    <a:pt x="12109" y="7506"/>
                    <a:pt x="12342" y="6505"/>
                  </a:cubicBezTo>
                  <a:cubicBezTo>
                    <a:pt x="12409" y="6105"/>
                    <a:pt x="12509" y="5672"/>
                    <a:pt x="12376" y="5271"/>
                  </a:cubicBezTo>
                  <a:cubicBezTo>
                    <a:pt x="12275" y="4971"/>
                    <a:pt x="12109" y="4704"/>
                    <a:pt x="11909" y="4471"/>
                  </a:cubicBezTo>
                  <a:cubicBezTo>
                    <a:pt x="11442" y="3837"/>
                    <a:pt x="10841" y="3370"/>
                    <a:pt x="10207" y="2936"/>
                  </a:cubicBezTo>
                  <a:cubicBezTo>
                    <a:pt x="9207" y="2136"/>
                    <a:pt x="8173" y="1402"/>
                    <a:pt x="7172" y="635"/>
                  </a:cubicBezTo>
                  <a:cubicBezTo>
                    <a:pt x="6905" y="468"/>
                    <a:pt x="6671" y="268"/>
                    <a:pt x="6438" y="34"/>
                  </a:cubicBezTo>
                  <a:cubicBezTo>
                    <a:pt x="6405" y="34"/>
                    <a:pt x="6371" y="1"/>
                    <a:pt x="6338" y="1"/>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4749400" y="1683325"/>
              <a:ext cx="497875" cy="460350"/>
            </a:xfrm>
            <a:custGeom>
              <a:avLst/>
              <a:gdLst/>
              <a:ahLst/>
              <a:cxnLst/>
              <a:rect l="l" t="t" r="r" b="b"/>
              <a:pathLst>
                <a:path w="19915" h="18414" extrusionOk="0">
                  <a:moveTo>
                    <a:pt x="2636" y="0"/>
                  </a:moveTo>
                  <a:cubicBezTo>
                    <a:pt x="2302" y="0"/>
                    <a:pt x="2035" y="234"/>
                    <a:pt x="1902" y="567"/>
                  </a:cubicBezTo>
                  <a:cubicBezTo>
                    <a:pt x="1735" y="867"/>
                    <a:pt x="1735" y="1234"/>
                    <a:pt x="1735" y="1568"/>
                  </a:cubicBezTo>
                  <a:cubicBezTo>
                    <a:pt x="1668" y="2935"/>
                    <a:pt x="1435" y="4336"/>
                    <a:pt x="1034" y="5604"/>
                  </a:cubicBezTo>
                  <a:cubicBezTo>
                    <a:pt x="768" y="6438"/>
                    <a:pt x="501" y="7272"/>
                    <a:pt x="267" y="8106"/>
                  </a:cubicBezTo>
                  <a:cubicBezTo>
                    <a:pt x="0" y="9507"/>
                    <a:pt x="34" y="10908"/>
                    <a:pt x="134" y="12342"/>
                  </a:cubicBezTo>
                  <a:lnTo>
                    <a:pt x="267" y="12943"/>
                  </a:lnTo>
                  <a:cubicBezTo>
                    <a:pt x="601" y="14877"/>
                    <a:pt x="1435" y="16679"/>
                    <a:pt x="2702" y="18180"/>
                  </a:cubicBezTo>
                  <a:cubicBezTo>
                    <a:pt x="2769" y="18246"/>
                    <a:pt x="2836" y="18347"/>
                    <a:pt x="2902" y="18413"/>
                  </a:cubicBezTo>
                  <a:cubicBezTo>
                    <a:pt x="4203" y="17679"/>
                    <a:pt x="5738" y="17613"/>
                    <a:pt x="7205" y="17246"/>
                  </a:cubicBezTo>
                  <a:cubicBezTo>
                    <a:pt x="9240" y="16745"/>
                    <a:pt x="11075" y="15611"/>
                    <a:pt x="12443" y="14043"/>
                  </a:cubicBezTo>
                  <a:cubicBezTo>
                    <a:pt x="13877" y="13543"/>
                    <a:pt x="15278" y="13009"/>
                    <a:pt x="16612" y="12276"/>
                  </a:cubicBezTo>
                  <a:cubicBezTo>
                    <a:pt x="17179" y="12009"/>
                    <a:pt x="17713" y="11675"/>
                    <a:pt x="18080" y="11208"/>
                  </a:cubicBezTo>
                  <a:cubicBezTo>
                    <a:pt x="18213" y="11075"/>
                    <a:pt x="18280" y="10941"/>
                    <a:pt x="18247" y="10774"/>
                  </a:cubicBezTo>
                  <a:cubicBezTo>
                    <a:pt x="18213" y="10608"/>
                    <a:pt x="18047" y="10508"/>
                    <a:pt x="17880" y="10441"/>
                  </a:cubicBezTo>
                  <a:cubicBezTo>
                    <a:pt x="17569" y="10321"/>
                    <a:pt x="17241" y="10275"/>
                    <a:pt x="16905" y="10275"/>
                  </a:cubicBezTo>
                  <a:cubicBezTo>
                    <a:pt x="16304" y="10275"/>
                    <a:pt x="15677" y="10424"/>
                    <a:pt x="15078" y="10574"/>
                  </a:cubicBezTo>
                  <a:cubicBezTo>
                    <a:pt x="14210" y="10841"/>
                    <a:pt x="13377" y="11108"/>
                    <a:pt x="12576" y="11508"/>
                  </a:cubicBezTo>
                  <a:cubicBezTo>
                    <a:pt x="14377" y="10408"/>
                    <a:pt x="16112" y="9273"/>
                    <a:pt x="17880" y="8173"/>
                  </a:cubicBezTo>
                  <a:cubicBezTo>
                    <a:pt x="18580" y="7706"/>
                    <a:pt x="19281" y="7205"/>
                    <a:pt x="19714" y="6505"/>
                  </a:cubicBezTo>
                  <a:cubicBezTo>
                    <a:pt x="19848" y="6271"/>
                    <a:pt x="19915" y="5938"/>
                    <a:pt x="19748" y="5737"/>
                  </a:cubicBezTo>
                  <a:cubicBezTo>
                    <a:pt x="19617" y="5585"/>
                    <a:pt x="19416" y="5532"/>
                    <a:pt x="19209" y="5532"/>
                  </a:cubicBezTo>
                  <a:cubicBezTo>
                    <a:pt x="19098" y="5532"/>
                    <a:pt x="18985" y="5547"/>
                    <a:pt x="18880" y="5571"/>
                  </a:cubicBezTo>
                  <a:cubicBezTo>
                    <a:pt x="18547" y="5637"/>
                    <a:pt x="18247" y="5737"/>
                    <a:pt x="17913" y="5871"/>
                  </a:cubicBezTo>
                  <a:cubicBezTo>
                    <a:pt x="18180" y="5704"/>
                    <a:pt x="18380" y="5504"/>
                    <a:pt x="18413" y="5237"/>
                  </a:cubicBezTo>
                  <a:cubicBezTo>
                    <a:pt x="18747" y="4904"/>
                    <a:pt x="19081" y="4570"/>
                    <a:pt x="19214" y="4103"/>
                  </a:cubicBezTo>
                  <a:cubicBezTo>
                    <a:pt x="19281" y="3869"/>
                    <a:pt x="19281" y="3569"/>
                    <a:pt x="19081" y="3402"/>
                  </a:cubicBezTo>
                  <a:cubicBezTo>
                    <a:pt x="18981" y="3319"/>
                    <a:pt x="18847" y="3286"/>
                    <a:pt x="18701" y="3286"/>
                  </a:cubicBezTo>
                  <a:cubicBezTo>
                    <a:pt x="18555" y="3286"/>
                    <a:pt x="18397" y="3319"/>
                    <a:pt x="18247" y="3369"/>
                  </a:cubicBezTo>
                  <a:cubicBezTo>
                    <a:pt x="17880" y="3436"/>
                    <a:pt x="17446" y="3603"/>
                    <a:pt x="17079" y="3769"/>
                  </a:cubicBezTo>
                  <a:cubicBezTo>
                    <a:pt x="16779" y="3903"/>
                    <a:pt x="16545" y="4070"/>
                    <a:pt x="16245" y="4203"/>
                  </a:cubicBezTo>
                  <a:lnTo>
                    <a:pt x="15245" y="4703"/>
                  </a:lnTo>
                  <a:cubicBezTo>
                    <a:pt x="15078" y="4770"/>
                    <a:pt x="14911" y="4870"/>
                    <a:pt x="14744" y="5004"/>
                  </a:cubicBezTo>
                  <a:lnTo>
                    <a:pt x="14711" y="4937"/>
                  </a:lnTo>
                  <a:cubicBezTo>
                    <a:pt x="15211" y="4603"/>
                    <a:pt x="15645" y="4336"/>
                    <a:pt x="16112" y="4003"/>
                  </a:cubicBezTo>
                  <a:cubicBezTo>
                    <a:pt x="16646" y="3603"/>
                    <a:pt x="17279" y="3169"/>
                    <a:pt x="17313" y="2502"/>
                  </a:cubicBezTo>
                  <a:cubicBezTo>
                    <a:pt x="17313" y="2335"/>
                    <a:pt x="17279" y="2168"/>
                    <a:pt x="17213" y="2035"/>
                  </a:cubicBezTo>
                  <a:cubicBezTo>
                    <a:pt x="17065" y="1845"/>
                    <a:pt x="16850" y="1775"/>
                    <a:pt x="16618" y="1775"/>
                  </a:cubicBezTo>
                  <a:cubicBezTo>
                    <a:pt x="16485" y="1775"/>
                    <a:pt x="16346" y="1798"/>
                    <a:pt x="16212" y="1835"/>
                  </a:cubicBezTo>
                  <a:cubicBezTo>
                    <a:pt x="12743" y="2569"/>
                    <a:pt x="10141" y="5371"/>
                    <a:pt x="6905" y="6705"/>
                  </a:cubicBezTo>
                  <a:cubicBezTo>
                    <a:pt x="6538" y="6838"/>
                    <a:pt x="6105" y="7005"/>
                    <a:pt x="5704" y="7005"/>
                  </a:cubicBezTo>
                  <a:cubicBezTo>
                    <a:pt x="5271" y="7005"/>
                    <a:pt x="4837" y="6838"/>
                    <a:pt x="4570" y="6505"/>
                  </a:cubicBezTo>
                  <a:cubicBezTo>
                    <a:pt x="4437" y="6238"/>
                    <a:pt x="4370" y="6004"/>
                    <a:pt x="4303" y="5704"/>
                  </a:cubicBezTo>
                  <a:cubicBezTo>
                    <a:pt x="4070" y="4036"/>
                    <a:pt x="4370" y="2202"/>
                    <a:pt x="3570" y="701"/>
                  </a:cubicBezTo>
                  <a:cubicBezTo>
                    <a:pt x="3369" y="334"/>
                    <a:pt x="3069" y="0"/>
                    <a:pt x="2636" y="0"/>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2747975" y="1147900"/>
              <a:ext cx="2090675" cy="1742125"/>
            </a:xfrm>
            <a:custGeom>
              <a:avLst/>
              <a:gdLst/>
              <a:ahLst/>
              <a:cxnLst/>
              <a:rect l="l" t="t" r="r" b="b"/>
              <a:pathLst>
                <a:path w="83627" h="69685" extrusionOk="0">
                  <a:moveTo>
                    <a:pt x="43540" y="0"/>
                  </a:moveTo>
                  <a:cubicBezTo>
                    <a:pt x="43515" y="0"/>
                    <a:pt x="43490" y="1"/>
                    <a:pt x="43465" y="2"/>
                  </a:cubicBezTo>
                  <a:cubicBezTo>
                    <a:pt x="42731" y="68"/>
                    <a:pt x="42097" y="602"/>
                    <a:pt x="41396" y="769"/>
                  </a:cubicBezTo>
                  <a:cubicBezTo>
                    <a:pt x="41208" y="816"/>
                    <a:pt x="41020" y="835"/>
                    <a:pt x="40833" y="835"/>
                  </a:cubicBezTo>
                  <a:cubicBezTo>
                    <a:pt x="40221" y="835"/>
                    <a:pt x="39615" y="630"/>
                    <a:pt x="39028" y="502"/>
                  </a:cubicBezTo>
                  <a:cubicBezTo>
                    <a:pt x="38399" y="371"/>
                    <a:pt x="37764" y="311"/>
                    <a:pt x="37131" y="311"/>
                  </a:cubicBezTo>
                  <a:cubicBezTo>
                    <a:pt x="35177" y="311"/>
                    <a:pt x="33236" y="888"/>
                    <a:pt x="31523" y="1770"/>
                  </a:cubicBezTo>
                  <a:cubicBezTo>
                    <a:pt x="29188" y="2937"/>
                    <a:pt x="27186" y="4605"/>
                    <a:pt x="25185" y="6240"/>
                  </a:cubicBezTo>
                  <a:cubicBezTo>
                    <a:pt x="22583" y="8341"/>
                    <a:pt x="19948" y="10509"/>
                    <a:pt x="17913" y="13178"/>
                  </a:cubicBezTo>
                  <a:cubicBezTo>
                    <a:pt x="14410" y="17748"/>
                    <a:pt x="12743" y="23418"/>
                    <a:pt x="9507" y="28122"/>
                  </a:cubicBezTo>
                  <a:cubicBezTo>
                    <a:pt x="8106" y="30123"/>
                    <a:pt x="6405" y="31991"/>
                    <a:pt x="5537" y="34260"/>
                  </a:cubicBezTo>
                  <a:cubicBezTo>
                    <a:pt x="4670" y="36461"/>
                    <a:pt x="4537" y="39130"/>
                    <a:pt x="2869" y="40831"/>
                  </a:cubicBezTo>
                  <a:cubicBezTo>
                    <a:pt x="2402" y="41331"/>
                    <a:pt x="1868" y="41698"/>
                    <a:pt x="1401" y="42165"/>
                  </a:cubicBezTo>
                  <a:cubicBezTo>
                    <a:pt x="34" y="43633"/>
                    <a:pt x="0" y="46135"/>
                    <a:pt x="1268" y="47669"/>
                  </a:cubicBezTo>
                  <a:cubicBezTo>
                    <a:pt x="1334" y="47769"/>
                    <a:pt x="1368" y="47803"/>
                    <a:pt x="1568" y="47836"/>
                  </a:cubicBezTo>
                  <a:cubicBezTo>
                    <a:pt x="1601" y="49771"/>
                    <a:pt x="2435" y="51672"/>
                    <a:pt x="3603" y="53206"/>
                  </a:cubicBezTo>
                  <a:cubicBezTo>
                    <a:pt x="5070" y="55141"/>
                    <a:pt x="6938" y="56642"/>
                    <a:pt x="8873" y="58110"/>
                  </a:cubicBezTo>
                  <a:cubicBezTo>
                    <a:pt x="11742" y="60312"/>
                    <a:pt x="14711" y="62513"/>
                    <a:pt x="18146" y="63614"/>
                  </a:cubicBezTo>
                  <a:cubicBezTo>
                    <a:pt x="19648" y="64114"/>
                    <a:pt x="21249" y="64314"/>
                    <a:pt x="22783" y="64781"/>
                  </a:cubicBezTo>
                  <a:cubicBezTo>
                    <a:pt x="24918" y="65449"/>
                    <a:pt x="26953" y="66483"/>
                    <a:pt x="28721" y="67850"/>
                  </a:cubicBezTo>
                  <a:cubicBezTo>
                    <a:pt x="29388" y="68384"/>
                    <a:pt x="30155" y="69018"/>
                    <a:pt x="30956" y="69385"/>
                  </a:cubicBezTo>
                  <a:cubicBezTo>
                    <a:pt x="31389" y="69618"/>
                    <a:pt x="31790" y="69685"/>
                    <a:pt x="32257" y="69685"/>
                  </a:cubicBezTo>
                  <a:cubicBezTo>
                    <a:pt x="33224" y="69218"/>
                    <a:pt x="33958" y="68317"/>
                    <a:pt x="34158" y="67283"/>
                  </a:cubicBezTo>
                  <a:cubicBezTo>
                    <a:pt x="34391" y="66149"/>
                    <a:pt x="33958" y="64948"/>
                    <a:pt x="33124" y="64181"/>
                  </a:cubicBezTo>
                  <a:cubicBezTo>
                    <a:pt x="34425" y="63547"/>
                    <a:pt x="35292" y="62146"/>
                    <a:pt x="35259" y="60678"/>
                  </a:cubicBezTo>
                  <a:cubicBezTo>
                    <a:pt x="35225" y="59778"/>
                    <a:pt x="34925" y="58710"/>
                    <a:pt x="35492" y="58043"/>
                  </a:cubicBezTo>
                  <a:cubicBezTo>
                    <a:pt x="35792" y="57776"/>
                    <a:pt x="36159" y="57643"/>
                    <a:pt x="36460" y="57376"/>
                  </a:cubicBezTo>
                  <a:cubicBezTo>
                    <a:pt x="37160" y="56842"/>
                    <a:pt x="37427" y="55808"/>
                    <a:pt x="37060" y="55008"/>
                  </a:cubicBezTo>
                  <a:cubicBezTo>
                    <a:pt x="36927" y="54708"/>
                    <a:pt x="36726" y="54474"/>
                    <a:pt x="36726" y="54174"/>
                  </a:cubicBezTo>
                  <a:cubicBezTo>
                    <a:pt x="36660" y="53774"/>
                    <a:pt x="37060" y="53373"/>
                    <a:pt x="37394" y="53106"/>
                  </a:cubicBezTo>
                  <a:cubicBezTo>
                    <a:pt x="39729" y="50938"/>
                    <a:pt x="41496" y="48136"/>
                    <a:pt x="42464" y="45034"/>
                  </a:cubicBezTo>
                  <a:cubicBezTo>
                    <a:pt x="44799" y="47135"/>
                    <a:pt x="47634" y="48637"/>
                    <a:pt x="50636" y="49437"/>
                  </a:cubicBezTo>
                  <a:cubicBezTo>
                    <a:pt x="51003" y="49537"/>
                    <a:pt x="51437" y="49637"/>
                    <a:pt x="51770" y="49871"/>
                  </a:cubicBezTo>
                  <a:cubicBezTo>
                    <a:pt x="52438" y="50371"/>
                    <a:pt x="52604" y="51338"/>
                    <a:pt x="53272" y="51805"/>
                  </a:cubicBezTo>
                  <a:cubicBezTo>
                    <a:pt x="53541" y="51980"/>
                    <a:pt x="53856" y="52056"/>
                    <a:pt x="54180" y="52056"/>
                  </a:cubicBezTo>
                  <a:cubicBezTo>
                    <a:pt x="54538" y="52056"/>
                    <a:pt x="54907" y="51963"/>
                    <a:pt x="55240" y="51805"/>
                  </a:cubicBezTo>
                  <a:cubicBezTo>
                    <a:pt x="55273" y="51772"/>
                    <a:pt x="55340" y="51705"/>
                    <a:pt x="55440" y="51672"/>
                  </a:cubicBezTo>
                  <a:cubicBezTo>
                    <a:pt x="55940" y="51338"/>
                    <a:pt x="56340" y="50938"/>
                    <a:pt x="56807" y="50505"/>
                  </a:cubicBezTo>
                  <a:cubicBezTo>
                    <a:pt x="57841" y="49537"/>
                    <a:pt x="58976" y="48703"/>
                    <a:pt x="60176" y="48003"/>
                  </a:cubicBezTo>
                  <a:cubicBezTo>
                    <a:pt x="60777" y="47669"/>
                    <a:pt x="61411" y="47336"/>
                    <a:pt x="61778" y="46802"/>
                  </a:cubicBezTo>
                  <a:cubicBezTo>
                    <a:pt x="61811" y="46802"/>
                    <a:pt x="61811" y="46769"/>
                    <a:pt x="61811" y="46769"/>
                  </a:cubicBezTo>
                  <a:cubicBezTo>
                    <a:pt x="61844" y="46769"/>
                    <a:pt x="61844" y="46802"/>
                    <a:pt x="61911" y="46835"/>
                  </a:cubicBezTo>
                  <a:cubicBezTo>
                    <a:pt x="63389" y="47526"/>
                    <a:pt x="65033" y="47868"/>
                    <a:pt x="66683" y="47868"/>
                  </a:cubicBezTo>
                  <a:cubicBezTo>
                    <a:pt x="69020" y="47868"/>
                    <a:pt x="71370" y="47183"/>
                    <a:pt x="73286" y="45835"/>
                  </a:cubicBezTo>
                  <a:cubicBezTo>
                    <a:pt x="74020" y="45301"/>
                    <a:pt x="74820" y="44634"/>
                    <a:pt x="75754" y="44500"/>
                  </a:cubicBezTo>
                  <a:cubicBezTo>
                    <a:pt x="75864" y="44489"/>
                    <a:pt x="75972" y="44484"/>
                    <a:pt x="76080" y="44484"/>
                  </a:cubicBezTo>
                  <a:cubicBezTo>
                    <a:pt x="76489" y="44484"/>
                    <a:pt x="76888" y="44550"/>
                    <a:pt x="77297" y="44550"/>
                  </a:cubicBezTo>
                  <a:cubicBezTo>
                    <a:pt x="77404" y="44550"/>
                    <a:pt x="77513" y="44545"/>
                    <a:pt x="77622" y="44534"/>
                  </a:cubicBezTo>
                  <a:cubicBezTo>
                    <a:pt x="78423" y="44467"/>
                    <a:pt x="79190" y="44033"/>
                    <a:pt x="79657" y="43366"/>
                  </a:cubicBezTo>
                  <a:cubicBezTo>
                    <a:pt x="79757" y="43233"/>
                    <a:pt x="79824" y="43099"/>
                    <a:pt x="79991" y="42966"/>
                  </a:cubicBezTo>
                  <a:cubicBezTo>
                    <a:pt x="80191" y="42766"/>
                    <a:pt x="80458" y="42699"/>
                    <a:pt x="80758" y="42666"/>
                  </a:cubicBezTo>
                  <a:cubicBezTo>
                    <a:pt x="81425" y="42532"/>
                    <a:pt x="82092" y="42332"/>
                    <a:pt x="82659" y="41998"/>
                  </a:cubicBezTo>
                  <a:cubicBezTo>
                    <a:pt x="83059" y="41798"/>
                    <a:pt x="83426" y="41531"/>
                    <a:pt x="83493" y="41131"/>
                  </a:cubicBezTo>
                  <a:cubicBezTo>
                    <a:pt x="83627" y="40698"/>
                    <a:pt x="83393" y="40297"/>
                    <a:pt x="83093" y="39930"/>
                  </a:cubicBezTo>
                  <a:cubicBezTo>
                    <a:pt x="82993" y="39830"/>
                    <a:pt x="82959" y="39764"/>
                    <a:pt x="82893" y="39663"/>
                  </a:cubicBezTo>
                  <a:cubicBezTo>
                    <a:pt x="81658" y="38162"/>
                    <a:pt x="80825" y="36361"/>
                    <a:pt x="80458" y="34460"/>
                  </a:cubicBezTo>
                  <a:cubicBezTo>
                    <a:pt x="80458" y="34260"/>
                    <a:pt x="80424" y="34026"/>
                    <a:pt x="80324" y="33826"/>
                  </a:cubicBezTo>
                  <a:cubicBezTo>
                    <a:pt x="80257" y="33626"/>
                    <a:pt x="80124" y="33426"/>
                    <a:pt x="79957" y="33292"/>
                  </a:cubicBezTo>
                  <a:cubicBezTo>
                    <a:pt x="79724" y="33092"/>
                    <a:pt x="79357" y="33092"/>
                    <a:pt x="79090" y="33092"/>
                  </a:cubicBezTo>
                  <a:cubicBezTo>
                    <a:pt x="77989" y="33125"/>
                    <a:pt x="76922" y="33592"/>
                    <a:pt x="76121" y="34326"/>
                  </a:cubicBezTo>
                  <a:cubicBezTo>
                    <a:pt x="76088" y="34360"/>
                    <a:pt x="76021" y="34426"/>
                    <a:pt x="75954" y="34460"/>
                  </a:cubicBezTo>
                  <a:cubicBezTo>
                    <a:pt x="75931" y="34466"/>
                    <a:pt x="75908" y="34468"/>
                    <a:pt x="75886" y="34468"/>
                  </a:cubicBezTo>
                  <a:cubicBezTo>
                    <a:pt x="75784" y="34468"/>
                    <a:pt x="75697" y="34409"/>
                    <a:pt x="75587" y="34326"/>
                  </a:cubicBezTo>
                  <a:cubicBezTo>
                    <a:pt x="74908" y="33930"/>
                    <a:pt x="74112" y="33726"/>
                    <a:pt x="73319" y="33726"/>
                  </a:cubicBezTo>
                  <a:cubicBezTo>
                    <a:pt x="72709" y="33726"/>
                    <a:pt x="72102" y="33846"/>
                    <a:pt x="71551" y="34093"/>
                  </a:cubicBezTo>
                  <a:cubicBezTo>
                    <a:pt x="71084" y="34293"/>
                    <a:pt x="70617" y="34526"/>
                    <a:pt x="70117" y="34593"/>
                  </a:cubicBezTo>
                  <a:cubicBezTo>
                    <a:pt x="69717" y="34593"/>
                    <a:pt x="69283" y="34460"/>
                    <a:pt x="68916" y="34326"/>
                  </a:cubicBezTo>
                  <a:cubicBezTo>
                    <a:pt x="68236" y="34133"/>
                    <a:pt x="67520" y="34037"/>
                    <a:pt x="66802" y="34037"/>
                  </a:cubicBezTo>
                  <a:cubicBezTo>
                    <a:pt x="65407" y="34037"/>
                    <a:pt x="64001" y="34400"/>
                    <a:pt x="62812" y="35127"/>
                  </a:cubicBezTo>
                  <a:cubicBezTo>
                    <a:pt x="60877" y="30123"/>
                    <a:pt x="58742" y="24819"/>
                    <a:pt x="55807" y="20350"/>
                  </a:cubicBezTo>
                  <a:cubicBezTo>
                    <a:pt x="55206" y="19349"/>
                    <a:pt x="54472" y="18415"/>
                    <a:pt x="53972" y="17347"/>
                  </a:cubicBezTo>
                  <a:cubicBezTo>
                    <a:pt x="53772" y="16947"/>
                    <a:pt x="53605" y="16514"/>
                    <a:pt x="53438" y="16080"/>
                  </a:cubicBezTo>
                  <a:cubicBezTo>
                    <a:pt x="52871" y="14479"/>
                    <a:pt x="52571" y="12744"/>
                    <a:pt x="52071" y="11110"/>
                  </a:cubicBezTo>
                  <a:cubicBezTo>
                    <a:pt x="51237" y="8274"/>
                    <a:pt x="49769" y="5606"/>
                    <a:pt x="47868" y="3337"/>
                  </a:cubicBezTo>
                  <a:cubicBezTo>
                    <a:pt x="47134" y="2470"/>
                    <a:pt x="46333" y="1670"/>
                    <a:pt x="45499" y="969"/>
                  </a:cubicBezTo>
                  <a:cubicBezTo>
                    <a:pt x="44950" y="485"/>
                    <a:pt x="44307" y="0"/>
                    <a:pt x="4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9"/>
            <p:cNvSpPr/>
            <p:nvPr/>
          </p:nvSpPr>
          <p:spPr>
            <a:xfrm>
              <a:off x="3839575" y="1591350"/>
              <a:ext cx="463525" cy="714050"/>
            </a:xfrm>
            <a:custGeom>
              <a:avLst/>
              <a:gdLst/>
              <a:ahLst/>
              <a:cxnLst/>
              <a:rect l="l" t="t" r="r" b="b"/>
              <a:pathLst>
                <a:path w="18541" h="28562" extrusionOk="0">
                  <a:moveTo>
                    <a:pt x="3612" y="1"/>
                  </a:moveTo>
                  <a:cubicBezTo>
                    <a:pt x="3536" y="1"/>
                    <a:pt x="3462" y="33"/>
                    <a:pt x="3436" y="110"/>
                  </a:cubicBezTo>
                  <a:cubicBezTo>
                    <a:pt x="2436" y="2878"/>
                    <a:pt x="1468" y="5680"/>
                    <a:pt x="468" y="8416"/>
                  </a:cubicBezTo>
                  <a:cubicBezTo>
                    <a:pt x="268" y="9050"/>
                    <a:pt x="1" y="9617"/>
                    <a:pt x="1" y="10284"/>
                  </a:cubicBezTo>
                  <a:cubicBezTo>
                    <a:pt x="67" y="10951"/>
                    <a:pt x="334" y="11551"/>
                    <a:pt x="601" y="12185"/>
                  </a:cubicBezTo>
                  <a:cubicBezTo>
                    <a:pt x="901" y="12852"/>
                    <a:pt x="1135" y="13519"/>
                    <a:pt x="1435" y="14187"/>
                  </a:cubicBezTo>
                  <a:cubicBezTo>
                    <a:pt x="1635" y="14720"/>
                    <a:pt x="1835" y="15287"/>
                    <a:pt x="2236" y="15754"/>
                  </a:cubicBezTo>
                  <a:cubicBezTo>
                    <a:pt x="2603" y="16188"/>
                    <a:pt x="3103" y="16388"/>
                    <a:pt x="3570" y="16688"/>
                  </a:cubicBezTo>
                  <a:cubicBezTo>
                    <a:pt x="3670" y="16755"/>
                    <a:pt x="3803" y="16855"/>
                    <a:pt x="3937" y="16955"/>
                  </a:cubicBezTo>
                  <a:cubicBezTo>
                    <a:pt x="3937" y="17022"/>
                    <a:pt x="4004" y="17055"/>
                    <a:pt x="4070" y="17089"/>
                  </a:cubicBezTo>
                  <a:lnTo>
                    <a:pt x="4170" y="17222"/>
                  </a:lnTo>
                  <a:cubicBezTo>
                    <a:pt x="4337" y="17456"/>
                    <a:pt x="4471" y="17722"/>
                    <a:pt x="4571" y="17956"/>
                  </a:cubicBezTo>
                  <a:cubicBezTo>
                    <a:pt x="4771" y="18456"/>
                    <a:pt x="4938" y="18957"/>
                    <a:pt x="5405" y="19257"/>
                  </a:cubicBezTo>
                  <a:cubicBezTo>
                    <a:pt x="5838" y="19590"/>
                    <a:pt x="6439" y="19724"/>
                    <a:pt x="6972" y="19857"/>
                  </a:cubicBezTo>
                  <a:cubicBezTo>
                    <a:pt x="9141" y="20424"/>
                    <a:pt x="11242" y="21458"/>
                    <a:pt x="13010" y="22793"/>
                  </a:cubicBezTo>
                  <a:cubicBezTo>
                    <a:pt x="15078" y="24294"/>
                    <a:pt x="16779" y="26229"/>
                    <a:pt x="18080" y="28463"/>
                  </a:cubicBezTo>
                  <a:cubicBezTo>
                    <a:pt x="18130" y="28533"/>
                    <a:pt x="18194" y="28561"/>
                    <a:pt x="18257" y="28561"/>
                  </a:cubicBezTo>
                  <a:cubicBezTo>
                    <a:pt x="18404" y="28561"/>
                    <a:pt x="18541" y="28404"/>
                    <a:pt x="18447" y="28263"/>
                  </a:cubicBezTo>
                  <a:cubicBezTo>
                    <a:pt x="16246" y="24394"/>
                    <a:pt x="12610" y="21392"/>
                    <a:pt x="8440" y="19924"/>
                  </a:cubicBezTo>
                  <a:cubicBezTo>
                    <a:pt x="7906" y="19757"/>
                    <a:pt x="7406" y="19590"/>
                    <a:pt x="6839" y="19424"/>
                  </a:cubicBezTo>
                  <a:cubicBezTo>
                    <a:pt x="6305" y="19290"/>
                    <a:pt x="5738" y="19123"/>
                    <a:pt x="5338" y="18623"/>
                  </a:cubicBezTo>
                  <a:cubicBezTo>
                    <a:pt x="5071" y="18189"/>
                    <a:pt x="4938" y="17622"/>
                    <a:pt x="4671" y="17189"/>
                  </a:cubicBezTo>
                  <a:cubicBezTo>
                    <a:pt x="4604" y="17055"/>
                    <a:pt x="4504" y="16955"/>
                    <a:pt x="4437" y="16855"/>
                  </a:cubicBezTo>
                  <a:cubicBezTo>
                    <a:pt x="5838" y="14420"/>
                    <a:pt x="7273" y="11952"/>
                    <a:pt x="8674" y="9550"/>
                  </a:cubicBezTo>
                  <a:cubicBezTo>
                    <a:pt x="8762" y="9396"/>
                    <a:pt x="8646" y="9271"/>
                    <a:pt x="8519" y="9271"/>
                  </a:cubicBezTo>
                  <a:cubicBezTo>
                    <a:pt x="8454" y="9271"/>
                    <a:pt x="8385" y="9304"/>
                    <a:pt x="8340" y="9383"/>
                  </a:cubicBezTo>
                  <a:cubicBezTo>
                    <a:pt x="6939" y="11785"/>
                    <a:pt x="5571" y="14153"/>
                    <a:pt x="4137" y="16588"/>
                  </a:cubicBezTo>
                  <a:cubicBezTo>
                    <a:pt x="3937" y="16422"/>
                    <a:pt x="3737" y="16288"/>
                    <a:pt x="3503" y="16188"/>
                  </a:cubicBezTo>
                  <a:cubicBezTo>
                    <a:pt x="3003" y="15888"/>
                    <a:pt x="2569" y="15588"/>
                    <a:pt x="2269" y="15087"/>
                  </a:cubicBezTo>
                  <a:cubicBezTo>
                    <a:pt x="1935" y="14520"/>
                    <a:pt x="1735" y="13853"/>
                    <a:pt x="1468" y="13219"/>
                  </a:cubicBezTo>
                  <a:cubicBezTo>
                    <a:pt x="1235" y="12585"/>
                    <a:pt x="935" y="11918"/>
                    <a:pt x="668" y="11284"/>
                  </a:cubicBezTo>
                  <a:cubicBezTo>
                    <a:pt x="568" y="11018"/>
                    <a:pt x="468" y="10717"/>
                    <a:pt x="434" y="10384"/>
                  </a:cubicBezTo>
                  <a:cubicBezTo>
                    <a:pt x="401" y="10050"/>
                    <a:pt x="468" y="9683"/>
                    <a:pt x="568" y="9350"/>
                  </a:cubicBezTo>
                  <a:cubicBezTo>
                    <a:pt x="768" y="8583"/>
                    <a:pt x="1101" y="7849"/>
                    <a:pt x="1335" y="7081"/>
                  </a:cubicBezTo>
                  <a:cubicBezTo>
                    <a:pt x="1635" y="6348"/>
                    <a:pt x="1902" y="5547"/>
                    <a:pt x="2169" y="4780"/>
                  </a:cubicBezTo>
                  <a:lnTo>
                    <a:pt x="3803" y="210"/>
                  </a:lnTo>
                  <a:cubicBezTo>
                    <a:pt x="3865" y="86"/>
                    <a:pt x="3736" y="1"/>
                    <a:pt x="3612"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3459300" y="1381200"/>
              <a:ext cx="349550" cy="888025"/>
            </a:xfrm>
            <a:custGeom>
              <a:avLst/>
              <a:gdLst/>
              <a:ahLst/>
              <a:cxnLst/>
              <a:rect l="l" t="t" r="r" b="b"/>
              <a:pathLst>
                <a:path w="13982" h="35521" extrusionOk="0">
                  <a:moveTo>
                    <a:pt x="2065" y="0"/>
                  </a:moveTo>
                  <a:cubicBezTo>
                    <a:pt x="1988" y="0"/>
                    <a:pt x="1916" y="46"/>
                    <a:pt x="1902" y="143"/>
                  </a:cubicBezTo>
                  <a:cubicBezTo>
                    <a:pt x="1135" y="5981"/>
                    <a:pt x="401" y="11852"/>
                    <a:pt x="134" y="17789"/>
                  </a:cubicBezTo>
                  <a:cubicBezTo>
                    <a:pt x="1" y="20458"/>
                    <a:pt x="68" y="23160"/>
                    <a:pt x="1168" y="25661"/>
                  </a:cubicBezTo>
                  <a:cubicBezTo>
                    <a:pt x="2136" y="27830"/>
                    <a:pt x="3804" y="29631"/>
                    <a:pt x="5638" y="31099"/>
                  </a:cubicBezTo>
                  <a:cubicBezTo>
                    <a:pt x="8073" y="32967"/>
                    <a:pt x="10842" y="34268"/>
                    <a:pt x="13611" y="35502"/>
                  </a:cubicBezTo>
                  <a:cubicBezTo>
                    <a:pt x="13640" y="35515"/>
                    <a:pt x="13669" y="35520"/>
                    <a:pt x="13696" y="35520"/>
                  </a:cubicBezTo>
                  <a:cubicBezTo>
                    <a:pt x="13880" y="35520"/>
                    <a:pt x="13981" y="35251"/>
                    <a:pt x="13777" y="35135"/>
                  </a:cubicBezTo>
                  <a:cubicBezTo>
                    <a:pt x="9274" y="33033"/>
                    <a:pt x="4304" y="30765"/>
                    <a:pt x="1835" y="26162"/>
                  </a:cubicBezTo>
                  <a:cubicBezTo>
                    <a:pt x="568" y="23827"/>
                    <a:pt x="401" y="21158"/>
                    <a:pt x="468" y="18523"/>
                  </a:cubicBezTo>
                  <a:cubicBezTo>
                    <a:pt x="535" y="15654"/>
                    <a:pt x="801" y="12786"/>
                    <a:pt x="1102" y="9917"/>
                  </a:cubicBezTo>
                  <a:cubicBezTo>
                    <a:pt x="1435" y="6681"/>
                    <a:pt x="1835" y="3446"/>
                    <a:pt x="2269" y="243"/>
                  </a:cubicBezTo>
                  <a:cubicBezTo>
                    <a:pt x="2289" y="88"/>
                    <a:pt x="2172" y="0"/>
                    <a:pt x="2065"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4273425" y="2038750"/>
              <a:ext cx="50000" cy="141000"/>
            </a:xfrm>
            <a:custGeom>
              <a:avLst/>
              <a:gdLst/>
              <a:ahLst/>
              <a:cxnLst/>
              <a:rect l="l" t="t" r="r" b="b"/>
              <a:pathLst>
                <a:path w="2000" h="5640" extrusionOk="0">
                  <a:moveTo>
                    <a:pt x="1768" y="1"/>
                  </a:moveTo>
                  <a:cubicBezTo>
                    <a:pt x="1686" y="1"/>
                    <a:pt x="1608" y="48"/>
                    <a:pt x="1594" y="160"/>
                  </a:cubicBezTo>
                  <a:cubicBezTo>
                    <a:pt x="1093" y="1895"/>
                    <a:pt x="559" y="3663"/>
                    <a:pt x="59" y="5397"/>
                  </a:cubicBezTo>
                  <a:cubicBezTo>
                    <a:pt x="1" y="5552"/>
                    <a:pt x="112" y="5640"/>
                    <a:pt x="228" y="5640"/>
                  </a:cubicBezTo>
                  <a:cubicBezTo>
                    <a:pt x="312" y="5640"/>
                    <a:pt x="398" y="5595"/>
                    <a:pt x="426" y="5497"/>
                  </a:cubicBezTo>
                  <a:cubicBezTo>
                    <a:pt x="926" y="3729"/>
                    <a:pt x="1460" y="1995"/>
                    <a:pt x="1960" y="227"/>
                  </a:cubicBezTo>
                  <a:cubicBezTo>
                    <a:pt x="1999" y="91"/>
                    <a:pt x="1881" y="1"/>
                    <a:pt x="176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4324925" y="2066100"/>
              <a:ext cx="15025" cy="89150"/>
            </a:xfrm>
            <a:custGeom>
              <a:avLst/>
              <a:gdLst/>
              <a:ahLst/>
              <a:cxnLst/>
              <a:rect l="l" t="t" r="r" b="b"/>
              <a:pathLst>
                <a:path w="601" h="3566" extrusionOk="0">
                  <a:moveTo>
                    <a:pt x="422" y="0"/>
                  </a:moveTo>
                  <a:cubicBezTo>
                    <a:pt x="326" y="0"/>
                    <a:pt x="217" y="67"/>
                    <a:pt x="201" y="200"/>
                  </a:cubicBezTo>
                  <a:cubicBezTo>
                    <a:pt x="134" y="1268"/>
                    <a:pt x="67" y="2302"/>
                    <a:pt x="1" y="3402"/>
                  </a:cubicBezTo>
                  <a:cubicBezTo>
                    <a:pt x="1" y="3515"/>
                    <a:pt x="85" y="3565"/>
                    <a:pt x="173" y="3565"/>
                  </a:cubicBezTo>
                  <a:cubicBezTo>
                    <a:pt x="269" y="3565"/>
                    <a:pt x="367" y="3506"/>
                    <a:pt x="367" y="3402"/>
                  </a:cubicBezTo>
                  <a:cubicBezTo>
                    <a:pt x="434" y="2302"/>
                    <a:pt x="501" y="1268"/>
                    <a:pt x="568" y="200"/>
                  </a:cubicBezTo>
                  <a:cubicBezTo>
                    <a:pt x="601" y="67"/>
                    <a:pt x="518" y="0"/>
                    <a:pt x="42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3730625" y="1318825"/>
              <a:ext cx="200500" cy="181275"/>
            </a:xfrm>
            <a:custGeom>
              <a:avLst/>
              <a:gdLst/>
              <a:ahLst/>
              <a:cxnLst/>
              <a:rect l="l" t="t" r="r" b="b"/>
              <a:pathLst>
                <a:path w="8020" h="7251" extrusionOk="0">
                  <a:moveTo>
                    <a:pt x="293" y="1"/>
                  </a:moveTo>
                  <a:cubicBezTo>
                    <a:pt x="81" y="1"/>
                    <a:pt x="0" y="339"/>
                    <a:pt x="256" y="403"/>
                  </a:cubicBezTo>
                  <a:cubicBezTo>
                    <a:pt x="2958" y="837"/>
                    <a:pt x="5393" y="2605"/>
                    <a:pt x="6760" y="4973"/>
                  </a:cubicBezTo>
                  <a:cubicBezTo>
                    <a:pt x="7127" y="5640"/>
                    <a:pt x="7428" y="6341"/>
                    <a:pt x="7628" y="7108"/>
                  </a:cubicBezTo>
                  <a:cubicBezTo>
                    <a:pt x="7642" y="7206"/>
                    <a:pt x="7720" y="7251"/>
                    <a:pt x="7799" y="7251"/>
                  </a:cubicBezTo>
                  <a:cubicBezTo>
                    <a:pt x="7908" y="7251"/>
                    <a:pt x="8019" y="7163"/>
                    <a:pt x="7961" y="7008"/>
                  </a:cubicBezTo>
                  <a:cubicBezTo>
                    <a:pt x="7227" y="4273"/>
                    <a:pt x="5159" y="1938"/>
                    <a:pt x="2624" y="737"/>
                  </a:cubicBezTo>
                  <a:cubicBezTo>
                    <a:pt x="1890" y="403"/>
                    <a:pt x="1123" y="136"/>
                    <a:pt x="322" y="3"/>
                  </a:cubicBezTo>
                  <a:cubicBezTo>
                    <a:pt x="312" y="2"/>
                    <a:pt x="302" y="1"/>
                    <a:pt x="293"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3056850" y="2328850"/>
              <a:ext cx="438800" cy="425025"/>
            </a:xfrm>
            <a:custGeom>
              <a:avLst/>
              <a:gdLst/>
              <a:ahLst/>
              <a:cxnLst/>
              <a:rect l="l" t="t" r="r" b="b"/>
              <a:pathLst>
                <a:path w="17552" h="17001" extrusionOk="0">
                  <a:moveTo>
                    <a:pt x="241" y="0"/>
                  </a:moveTo>
                  <a:cubicBezTo>
                    <a:pt x="130" y="0"/>
                    <a:pt x="0" y="101"/>
                    <a:pt x="21" y="264"/>
                  </a:cubicBezTo>
                  <a:cubicBezTo>
                    <a:pt x="721" y="3200"/>
                    <a:pt x="2522" y="5702"/>
                    <a:pt x="4657" y="7736"/>
                  </a:cubicBezTo>
                  <a:cubicBezTo>
                    <a:pt x="6992" y="9971"/>
                    <a:pt x="9761" y="11739"/>
                    <a:pt x="12496" y="13541"/>
                  </a:cubicBezTo>
                  <a:cubicBezTo>
                    <a:pt x="14097" y="14608"/>
                    <a:pt x="15699" y="15709"/>
                    <a:pt x="17200" y="16943"/>
                  </a:cubicBezTo>
                  <a:cubicBezTo>
                    <a:pt x="17232" y="16983"/>
                    <a:pt x="17272" y="17000"/>
                    <a:pt x="17312" y="17000"/>
                  </a:cubicBezTo>
                  <a:cubicBezTo>
                    <a:pt x="17435" y="17000"/>
                    <a:pt x="17551" y="16836"/>
                    <a:pt x="17400" y="16709"/>
                  </a:cubicBezTo>
                  <a:cubicBezTo>
                    <a:pt x="14831" y="14541"/>
                    <a:pt x="11929" y="12807"/>
                    <a:pt x="9194" y="10905"/>
                  </a:cubicBezTo>
                  <a:cubicBezTo>
                    <a:pt x="6692" y="9137"/>
                    <a:pt x="4224" y="7203"/>
                    <a:pt x="2489" y="4634"/>
                  </a:cubicBezTo>
                  <a:cubicBezTo>
                    <a:pt x="1522" y="3267"/>
                    <a:pt x="755" y="1765"/>
                    <a:pt x="388" y="131"/>
                  </a:cubicBezTo>
                  <a:cubicBezTo>
                    <a:pt x="375" y="40"/>
                    <a:pt x="312" y="0"/>
                    <a:pt x="24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3338475" y="2567625"/>
              <a:ext cx="206150" cy="131650"/>
            </a:xfrm>
            <a:custGeom>
              <a:avLst/>
              <a:gdLst/>
              <a:ahLst/>
              <a:cxnLst/>
              <a:rect l="l" t="t" r="r" b="b"/>
              <a:pathLst>
                <a:path w="8246" h="5266" extrusionOk="0">
                  <a:moveTo>
                    <a:pt x="278" y="1"/>
                  </a:moveTo>
                  <a:cubicBezTo>
                    <a:pt x="134" y="1"/>
                    <a:pt x="0" y="198"/>
                    <a:pt x="130" y="354"/>
                  </a:cubicBezTo>
                  <a:cubicBezTo>
                    <a:pt x="2165" y="2689"/>
                    <a:pt x="4934" y="4423"/>
                    <a:pt x="7936" y="5257"/>
                  </a:cubicBezTo>
                  <a:cubicBezTo>
                    <a:pt x="7957" y="5263"/>
                    <a:pt x="7977" y="5266"/>
                    <a:pt x="7995" y="5266"/>
                  </a:cubicBezTo>
                  <a:cubicBezTo>
                    <a:pt x="8185" y="5266"/>
                    <a:pt x="8246" y="4981"/>
                    <a:pt x="8003" y="4890"/>
                  </a:cubicBezTo>
                  <a:cubicBezTo>
                    <a:pt x="5067" y="4056"/>
                    <a:pt x="2399" y="2355"/>
                    <a:pt x="397" y="53"/>
                  </a:cubicBezTo>
                  <a:cubicBezTo>
                    <a:pt x="361" y="17"/>
                    <a:pt x="319" y="1"/>
                    <a:pt x="278"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5017750" y="1797900"/>
              <a:ext cx="187975" cy="217150"/>
            </a:xfrm>
            <a:custGeom>
              <a:avLst/>
              <a:gdLst/>
              <a:ahLst/>
              <a:cxnLst/>
              <a:rect l="l" t="t" r="r" b="b"/>
              <a:pathLst>
                <a:path w="7519" h="8686" extrusionOk="0">
                  <a:moveTo>
                    <a:pt x="4393" y="0"/>
                  </a:moveTo>
                  <a:cubicBezTo>
                    <a:pt x="4366" y="0"/>
                    <a:pt x="4338" y="6"/>
                    <a:pt x="4310" y="20"/>
                  </a:cubicBezTo>
                  <a:cubicBezTo>
                    <a:pt x="3043" y="788"/>
                    <a:pt x="1809" y="1555"/>
                    <a:pt x="608" y="2322"/>
                  </a:cubicBezTo>
                  <a:cubicBezTo>
                    <a:pt x="541" y="2155"/>
                    <a:pt x="474" y="1988"/>
                    <a:pt x="441" y="1855"/>
                  </a:cubicBezTo>
                  <a:cubicBezTo>
                    <a:pt x="402" y="1776"/>
                    <a:pt x="321" y="1739"/>
                    <a:pt x="241" y="1739"/>
                  </a:cubicBezTo>
                  <a:cubicBezTo>
                    <a:pt x="119" y="1739"/>
                    <a:pt x="0" y="1827"/>
                    <a:pt x="41" y="1988"/>
                  </a:cubicBezTo>
                  <a:cubicBezTo>
                    <a:pt x="441" y="2856"/>
                    <a:pt x="674" y="3790"/>
                    <a:pt x="841" y="4757"/>
                  </a:cubicBezTo>
                  <a:cubicBezTo>
                    <a:pt x="808" y="4824"/>
                    <a:pt x="808" y="4924"/>
                    <a:pt x="875" y="4991"/>
                  </a:cubicBezTo>
                  <a:cubicBezTo>
                    <a:pt x="1041" y="6125"/>
                    <a:pt x="1141" y="7292"/>
                    <a:pt x="1008" y="8460"/>
                  </a:cubicBezTo>
                  <a:cubicBezTo>
                    <a:pt x="989" y="8595"/>
                    <a:pt x="1104" y="8686"/>
                    <a:pt x="1211" y="8686"/>
                  </a:cubicBezTo>
                  <a:cubicBezTo>
                    <a:pt x="1288" y="8686"/>
                    <a:pt x="1361" y="8638"/>
                    <a:pt x="1375" y="8526"/>
                  </a:cubicBezTo>
                  <a:cubicBezTo>
                    <a:pt x="1442" y="8160"/>
                    <a:pt x="1442" y="7759"/>
                    <a:pt x="1442" y="7359"/>
                  </a:cubicBezTo>
                  <a:lnTo>
                    <a:pt x="1475" y="7359"/>
                  </a:lnTo>
                  <a:cubicBezTo>
                    <a:pt x="1675" y="7226"/>
                    <a:pt x="1875" y="7159"/>
                    <a:pt x="2042" y="7025"/>
                  </a:cubicBezTo>
                  <a:cubicBezTo>
                    <a:pt x="2142" y="6992"/>
                    <a:pt x="2176" y="6859"/>
                    <a:pt x="2109" y="6792"/>
                  </a:cubicBezTo>
                  <a:cubicBezTo>
                    <a:pt x="2070" y="6734"/>
                    <a:pt x="2020" y="6698"/>
                    <a:pt x="1965" y="6698"/>
                  </a:cubicBezTo>
                  <a:cubicBezTo>
                    <a:pt x="1926" y="6698"/>
                    <a:pt x="1884" y="6717"/>
                    <a:pt x="1842" y="6759"/>
                  </a:cubicBezTo>
                  <a:cubicBezTo>
                    <a:pt x="1709" y="6825"/>
                    <a:pt x="1542" y="6925"/>
                    <a:pt x="1442" y="6992"/>
                  </a:cubicBezTo>
                  <a:cubicBezTo>
                    <a:pt x="1442" y="6325"/>
                    <a:pt x="1342" y="5658"/>
                    <a:pt x="1275" y="4991"/>
                  </a:cubicBezTo>
                  <a:cubicBezTo>
                    <a:pt x="3310" y="3823"/>
                    <a:pt x="5311" y="2689"/>
                    <a:pt x="7346" y="1521"/>
                  </a:cubicBezTo>
                  <a:cubicBezTo>
                    <a:pt x="7519" y="1349"/>
                    <a:pt x="7393" y="1101"/>
                    <a:pt x="7227" y="1101"/>
                  </a:cubicBezTo>
                  <a:cubicBezTo>
                    <a:pt x="7200" y="1101"/>
                    <a:pt x="7173" y="1107"/>
                    <a:pt x="7146" y="1121"/>
                  </a:cubicBezTo>
                  <a:cubicBezTo>
                    <a:pt x="5144" y="2255"/>
                    <a:pt x="3176" y="3356"/>
                    <a:pt x="1175" y="4490"/>
                  </a:cubicBezTo>
                  <a:cubicBezTo>
                    <a:pt x="1041" y="3856"/>
                    <a:pt x="875" y="3289"/>
                    <a:pt x="708" y="2689"/>
                  </a:cubicBezTo>
                  <a:cubicBezTo>
                    <a:pt x="1975" y="1888"/>
                    <a:pt x="3276" y="1154"/>
                    <a:pt x="4511" y="354"/>
                  </a:cubicBezTo>
                  <a:cubicBezTo>
                    <a:pt x="4683" y="239"/>
                    <a:pt x="4558" y="0"/>
                    <a:pt x="4393"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884800" y="1898175"/>
              <a:ext cx="66075" cy="153225"/>
            </a:xfrm>
            <a:custGeom>
              <a:avLst/>
              <a:gdLst/>
              <a:ahLst/>
              <a:cxnLst/>
              <a:rect l="l" t="t" r="r" b="b"/>
              <a:pathLst>
                <a:path w="2643" h="6129" extrusionOk="0">
                  <a:moveTo>
                    <a:pt x="2446" y="0"/>
                  </a:moveTo>
                  <a:cubicBezTo>
                    <a:pt x="2374" y="0"/>
                    <a:pt x="2304" y="45"/>
                    <a:pt x="2290" y="146"/>
                  </a:cubicBezTo>
                  <a:cubicBezTo>
                    <a:pt x="1990" y="2180"/>
                    <a:pt x="1256" y="4149"/>
                    <a:pt x="88" y="5850"/>
                  </a:cubicBezTo>
                  <a:cubicBezTo>
                    <a:pt x="0" y="6004"/>
                    <a:pt x="116" y="6129"/>
                    <a:pt x="243" y="6129"/>
                  </a:cubicBezTo>
                  <a:cubicBezTo>
                    <a:pt x="308" y="6129"/>
                    <a:pt x="377" y="6096"/>
                    <a:pt x="422" y="6017"/>
                  </a:cubicBezTo>
                  <a:cubicBezTo>
                    <a:pt x="1589" y="4282"/>
                    <a:pt x="2323" y="2281"/>
                    <a:pt x="2623" y="212"/>
                  </a:cubicBezTo>
                  <a:cubicBezTo>
                    <a:pt x="2642" y="79"/>
                    <a:pt x="2542" y="0"/>
                    <a:pt x="2446"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4210850" y="2496650"/>
              <a:ext cx="49650" cy="57900"/>
            </a:xfrm>
            <a:custGeom>
              <a:avLst/>
              <a:gdLst/>
              <a:ahLst/>
              <a:cxnLst/>
              <a:rect l="l" t="t" r="r" b="b"/>
              <a:pathLst>
                <a:path w="1986" h="2316" extrusionOk="0">
                  <a:moveTo>
                    <a:pt x="1729" y="0"/>
                  </a:moveTo>
                  <a:cubicBezTo>
                    <a:pt x="1667" y="0"/>
                    <a:pt x="1604" y="27"/>
                    <a:pt x="1561" y="90"/>
                  </a:cubicBezTo>
                  <a:cubicBezTo>
                    <a:pt x="1194" y="824"/>
                    <a:pt x="727" y="1491"/>
                    <a:pt x="127" y="2025"/>
                  </a:cubicBezTo>
                  <a:cubicBezTo>
                    <a:pt x="1" y="2151"/>
                    <a:pt x="123" y="2316"/>
                    <a:pt x="277" y="2316"/>
                  </a:cubicBezTo>
                  <a:cubicBezTo>
                    <a:pt x="326" y="2316"/>
                    <a:pt x="379" y="2299"/>
                    <a:pt x="427" y="2259"/>
                  </a:cubicBezTo>
                  <a:cubicBezTo>
                    <a:pt x="1028" y="1692"/>
                    <a:pt x="1528" y="991"/>
                    <a:pt x="1895" y="257"/>
                  </a:cubicBezTo>
                  <a:cubicBezTo>
                    <a:pt x="1986" y="121"/>
                    <a:pt x="1860" y="0"/>
                    <a:pt x="1729"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4252475" y="2514425"/>
              <a:ext cx="66350" cy="67000"/>
            </a:xfrm>
            <a:custGeom>
              <a:avLst/>
              <a:gdLst/>
              <a:ahLst/>
              <a:cxnLst/>
              <a:rect l="l" t="t" r="r" b="b"/>
              <a:pathLst>
                <a:path w="2654" h="2680" extrusionOk="0">
                  <a:moveTo>
                    <a:pt x="2396" y="1"/>
                  </a:moveTo>
                  <a:cubicBezTo>
                    <a:pt x="2330" y="1"/>
                    <a:pt x="2265" y="34"/>
                    <a:pt x="2231" y="113"/>
                  </a:cubicBezTo>
                  <a:cubicBezTo>
                    <a:pt x="1731" y="981"/>
                    <a:pt x="1064" y="1781"/>
                    <a:pt x="197" y="2315"/>
                  </a:cubicBezTo>
                  <a:cubicBezTo>
                    <a:pt x="1" y="2427"/>
                    <a:pt x="133" y="2679"/>
                    <a:pt x="299" y="2679"/>
                  </a:cubicBezTo>
                  <a:cubicBezTo>
                    <a:pt x="331" y="2679"/>
                    <a:pt x="364" y="2670"/>
                    <a:pt x="397" y="2648"/>
                  </a:cubicBezTo>
                  <a:cubicBezTo>
                    <a:pt x="1297" y="2015"/>
                    <a:pt x="2065" y="1214"/>
                    <a:pt x="2565" y="280"/>
                  </a:cubicBezTo>
                  <a:cubicBezTo>
                    <a:pt x="2653" y="126"/>
                    <a:pt x="2523" y="1"/>
                    <a:pt x="2396" y="1"/>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4309175" y="2540300"/>
              <a:ext cx="46275" cy="75025"/>
            </a:xfrm>
            <a:custGeom>
              <a:avLst/>
              <a:gdLst/>
              <a:ahLst/>
              <a:cxnLst/>
              <a:rect l="l" t="t" r="r" b="b"/>
              <a:pathLst>
                <a:path w="1851" h="3001" extrusionOk="0">
                  <a:moveTo>
                    <a:pt x="1634" y="0"/>
                  </a:moveTo>
                  <a:cubicBezTo>
                    <a:pt x="1555" y="0"/>
                    <a:pt x="1479" y="45"/>
                    <a:pt x="1464" y="146"/>
                  </a:cubicBezTo>
                  <a:cubicBezTo>
                    <a:pt x="1264" y="1113"/>
                    <a:pt x="797" y="1980"/>
                    <a:pt x="130" y="2681"/>
                  </a:cubicBezTo>
                  <a:cubicBezTo>
                    <a:pt x="1" y="2810"/>
                    <a:pt x="153" y="3001"/>
                    <a:pt x="306" y="3001"/>
                  </a:cubicBezTo>
                  <a:cubicBezTo>
                    <a:pt x="349" y="3001"/>
                    <a:pt x="393" y="2985"/>
                    <a:pt x="430" y="2948"/>
                  </a:cubicBezTo>
                  <a:cubicBezTo>
                    <a:pt x="1131" y="2180"/>
                    <a:pt x="1631" y="1246"/>
                    <a:pt x="1831" y="212"/>
                  </a:cubicBezTo>
                  <a:cubicBezTo>
                    <a:pt x="1850" y="79"/>
                    <a:pt x="1739" y="0"/>
                    <a:pt x="1634"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3859600" y="774225"/>
              <a:ext cx="607950" cy="453800"/>
            </a:xfrm>
            <a:custGeom>
              <a:avLst/>
              <a:gdLst/>
              <a:ahLst/>
              <a:cxnLst/>
              <a:rect l="l" t="t" r="r" b="b"/>
              <a:pathLst>
                <a:path w="24318" h="18152" extrusionOk="0">
                  <a:moveTo>
                    <a:pt x="9859" y="0"/>
                  </a:moveTo>
                  <a:cubicBezTo>
                    <a:pt x="8833" y="0"/>
                    <a:pt x="7828" y="177"/>
                    <a:pt x="6905" y="638"/>
                  </a:cubicBezTo>
                  <a:cubicBezTo>
                    <a:pt x="5304" y="1439"/>
                    <a:pt x="4237" y="3040"/>
                    <a:pt x="3936" y="4775"/>
                  </a:cubicBezTo>
                  <a:cubicBezTo>
                    <a:pt x="3870" y="4908"/>
                    <a:pt x="3870" y="5042"/>
                    <a:pt x="3803" y="5142"/>
                  </a:cubicBezTo>
                  <a:cubicBezTo>
                    <a:pt x="3736" y="5275"/>
                    <a:pt x="3603" y="5308"/>
                    <a:pt x="3469" y="5409"/>
                  </a:cubicBezTo>
                  <a:cubicBezTo>
                    <a:pt x="1968" y="6142"/>
                    <a:pt x="834" y="7643"/>
                    <a:pt x="434" y="9278"/>
                  </a:cubicBezTo>
                  <a:cubicBezTo>
                    <a:pt x="0" y="10912"/>
                    <a:pt x="300" y="12714"/>
                    <a:pt x="1101" y="14215"/>
                  </a:cubicBezTo>
                  <a:cubicBezTo>
                    <a:pt x="1835" y="15583"/>
                    <a:pt x="3002" y="16717"/>
                    <a:pt x="3469" y="18151"/>
                  </a:cubicBezTo>
                  <a:cubicBezTo>
                    <a:pt x="4270" y="18151"/>
                    <a:pt x="5104" y="18118"/>
                    <a:pt x="5904" y="17817"/>
                  </a:cubicBezTo>
                  <a:cubicBezTo>
                    <a:pt x="6538" y="17617"/>
                    <a:pt x="7139" y="17184"/>
                    <a:pt x="7439" y="16550"/>
                  </a:cubicBezTo>
                  <a:cubicBezTo>
                    <a:pt x="7305" y="15949"/>
                    <a:pt x="7272" y="15416"/>
                    <a:pt x="7272" y="14849"/>
                  </a:cubicBezTo>
                  <a:cubicBezTo>
                    <a:pt x="7305" y="13548"/>
                    <a:pt x="7672" y="12147"/>
                    <a:pt x="8740" y="11413"/>
                  </a:cubicBezTo>
                  <a:cubicBezTo>
                    <a:pt x="8973" y="11246"/>
                    <a:pt x="9274" y="11079"/>
                    <a:pt x="9574" y="11046"/>
                  </a:cubicBezTo>
                  <a:cubicBezTo>
                    <a:pt x="9625" y="11042"/>
                    <a:pt x="9676" y="11040"/>
                    <a:pt x="9728" y="11040"/>
                  </a:cubicBezTo>
                  <a:cubicBezTo>
                    <a:pt x="10083" y="11040"/>
                    <a:pt x="10454" y="11138"/>
                    <a:pt x="10775" y="11313"/>
                  </a:cubicBezTo>
                  <a:cubicBezTo>
                    <a:pt x="11142" y="11546"/>
                    <a:pt x="11442" y="11846"/>
                    <a:pt x="11742" y="12113"/>
                  </a:cubicBezTo>
                  <a:lnTo>
                    <a:pt x="11842" y="12080"/>
                  </a:lnTo>
                  <a:cubicBezTo>
                    <a:pt x="12576" y="11013"/>
                    <a:pt x="12643" y="9612"/>
                    <a:pt x="13477" y="8678"/>
                  </a:cubicBezTo>
                  <a:cubicBezTo>
                    <a:pt x="14177" y="7844"/>
                    <a:pt x="15311" y="7443"/>
                    <a:pt x="16379" y="7410"/>
                  </a:cubicBezTo>
                  <a:cubicBezTo>
                    <a:pt x="16460" y="7408"/>
                    <a:pt x="16542" y="7406"/>
                    <a:pt x="16623" y="7406"/>
                  </a:cubicBezTo>
                  <a:cubicBezTo>
                    <a:pt x="17633" y="7406"/>
                    <a:pt x="18595" y="7592"/>
                    <a:pt x="19614" y="7777"/>
                  </a:cubicBezTo>
                  <a:cubicBezTo>
                    <a:pt x="19944" y="7859"/>
                    <a:pt x="20296" y="7919"/>
                    <a:pt x="20633" y="7919"/>
                  </a:cubicBezTo>
                  <a:cubicBezTo>
                    <a:pt x="20706" y="7919"/>
                    <a:pt x="20778" y="7916"/>
                    <a:pt x="20848" y="7910"/>
                  </a:cubicBezTo>
                  <a:cubicBezTo>
                    <a:pt x="21249" y="7877"/>
                    <a:pt x="21616" y="7777"/>
                    <a:pt x="21949" y="7610"/>
                  </a:cubicBezTo>
                  <a:cubicBezTo>
                    <a:pt x="22983" y="7110"/>
                    <a:pt x="23784" y="6076"/>
                    <a:pt x="24017" y="5042"/>
                  </a:cubicBezTo>
                  <a:cubicBezTo>
                    <a:pt x="24284" y="4274"/>
                    <a:pt x="24318" y="3407"/>
                    <a:pt x="23851" y="2773"/>
                  </a:cubicBezTo>
                  <a:cubicBezTo>
                    <a:pt x="23417" y="2206"/>
                    <a:pt x="22650" y="2039"/>
                    <a:pt x="21949" y="1939"/>
                  </a:cubicBezTo>
                  <a:cubicBezTo>
                    <a:pt x="20982" y="1873"/>
                    <a:pt x="20081" y="1906"/>
                    <a:pt x="19114" y="1873"/>
                  </a:cubicBezTo>
                  <a:cubicBezTo>
                    <a:pt x="17012" y="1739"/>
                    <a:pt x="15078" y="939"/>
                    <a:pt x="13010" y="438"/>
                  </a:cubicBezTo>
                  <a:cubicBezTo>
                    <a:pt x="11980" y="185"/>
                    <a:pt x="10909" y="0"/>
                    <a:pt x="98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3942975" y="959375"/>
              <a:ext cx="513725" cy="591375"/>
            </a:xfrm>
            <a:custGeom>
              <a:avLst/>
              <a:gdLst/>
              <a:ahLst/>
              <a:cxnLst/>
              <a:rect l="l" t="t" r="r" b="b"/>
              <a:pathLst>
                <a:path w="20549" h="23655" extrusionOk="0">
                  <a:moveTo>
                    <a:pt x="13353" y="1"/>
                  </a:moveTo>
                  <a:cubicBezTo>
                    <a:pt x="13283" y="1"/>
                    <a:pt x="13213" y="2"/>
                    <a:pt x="13144" y="4"/>
                  </a:cubicBezTo>
                  <a:cubicBezTo>
                    <a:pt x="12043" y="37"/>
                    <a:pt x="10942" y="438"/>
                    <a:pt x="10208" y="1272"/>
                  </a:cubicBezTo>
                  <a:cubicBezTo>
                    <a:pt x="9374" y="2206"/>
                    <a:pt x="9308" y="3640"/>
                    <a:pt x="8607" y="4674"/>
                  </a:cubicBezTo>
                  <a:lnTo>
                    <a:pt x="8474" y="4707"/>
                  </a:lnTo>
                  <a:cubicBezTo>
                    <a:pt x="8173" y="4440"/>
                    <a:pt x="7873" y="4140"/>
                    <a:pt x="7506" y="3940"/>
                  </a:cubicBezTo>
                  <a:cubicBezTo>
                    <a:pt x="7185" y="3736"/>
                    <a:pt x="6813" y="3634"/>
                    <a:pt x="6457" y="3634"/>
                  </a:cubicBezTo>
                  <a:cubicBezTo>
                    <a:pt x="6406" y="3634"/>
                    <a:pt x="6356" y="3636"/>
                    <a:pt x="6305" y="3640"/>
                  </a:cubicBezTo>
                  <a:cubicBezTo>
                    <a:pt x="6005" y="3673"/>
                    <a:pt x="5705" y="3840"/>
                    <a:pt x="5472" y="4007"/>
                  </a:cubicBezTo>
                  <a:cubicBezTo>
                    <a:pt x="4437" y="4807"/>
                    <a:pt x="4037" y="6142"/>
                    <a:pt x="4004" y="7443"/>
                  </a:cubicBezTo>
                  <a:cubicBezTo>
                    <a:pt x="3970" y="8010"/>
                    <a:pt x="4037" y="8610"/>
                    <a:pt x="4171" y="9144"/>
                  </a:cubicBezTo>
                  <a:cubicBezTo>
                    <a:pt x="3870" y="9711"/>
                    <a:pt x="3270" y="10178"/>
                    <a:pt x="2636" y="10445"/>
                  </a:cubicBezTo>
                  <a:cubicBezTo>
                    <a:pt x="1869" y="10712"/>
                    <a:pt x="1035" y="10712"/>
                    <a:pt x="201" y="10778"/>
                  </a:cubicBezTo>
                  <a:lnTo>
                    <a:pt x="1" y="10945"/>
                  </a:lnTo>
                  <a:cubicBezTo>
                    <a:pt x="1936" y="13180"/>
                    <a:pt x="3370" y="15849"/>
                    <a:pt x="4204" y="18684"/>
                  </a:cubicBezTo>
                  <a:cubicBezTo>
                    <a:pt x="4704" y="20319"/>
                    <a:pt x="5005" y="22020"/>
                    <a:pt x="5605" y="23654"/>
                  </a:cubicBezTo>
                  <a:cubicBezTo>
                    <a:pt x="5972" y="23020"/>
                    <a:pt x="6606" y="22553"/>
                    <a:pt x="7306" y="22387"/>
                  </a:cubicBezTo>
                  <a:cubicBezTo>
                    <a:pt x="7621" y="22308"/>
                    <a:pt x="7942" y="22276"/>
                    <a:pt x="8261" y="22276"/>
                  </a:cubicBezTo>
                  <a:cubicBezTo>
                    <a:pt x="8753" y="22276"/>
                    <a:pt x="9243" y="22352"/>
                    <a:pt x="9708" y="22453"/>
                  </a:cubicBezTo>
                  <a:cubicBezTo>
                    <a:pt x="10508" y="22620"/>
                    <a:pt x="11309" y="22854"/>
                    <a:pt x="12110" y="22987"/>
                  </a:cubicBezTo>
                  <a:cubicBezTo>
                    <a:pt x="12433" y="23039"/>
                    <a:pt x="12756" y="23070"/>
                    <a:pt x="13073" y="23070"/>
                  </a:cubicBezTo>
                  <a:cubicBezTo>
                    <a:pt x="13575" y="23070"/>
                    <a:pt x="14062" y="22991"/>
                    <a:pt x="14511" y="22787"/>
                  </a:cubicBezTo>
                  <a:cubicBezTo>
                    <a:pt x="14678" y="22687"/>
                    <a:pt x="14878" y="22620"/>
                    <a:pt x="15012" y="22453"/>
                  </a:cubicBezTo>
                  <a:cubicBezTo>
                    <a:pt x="15279" y="22153"/>
                    <a:pt x="15345" y="21786"/>
                    <a:pt x="15445" y="21386"/>
                  </a:cubicBezTo>
                  <a:cubicBezTo>
                    <a:pt x="15545" y="20786"/>
                    <a:pt x="15679" y="20118"/>
                    <a:pt x="15812" y="19451"/>
                  </a:cubicBezTo>
                  <a:cubicBezTo>
                    <a:pt x="15846" y="19218"/>
                    <a:pt x="15879" y="19018"/>
                    <a:pt x="16046" y="18884"/>
                  </a:cubicBezTo>
                  <a:cubicBezTo>
                    <a:pt x="16179" y="18817"/>
                    <a:pt x="16346" y="18784"/>
                    <a:pt x="16479" y="18684"/>
                  </a:cubicBezTo>
                  <a:cubicBezTo>
                    <a:pt x="16680" y="18551"/>
                    <a:pt x="16713" y="18317"/>
                    <a:pt x="16713" y="18117"/>
                  </a:cubicBezTo>
                  <a:cubicBezTo>
                    <a:pt x="16713" y="17883"/>
                    <a:pt x="16646" y="17683"/>
                    <a:pt x="16546" y="17483"/>
                  </a:cubicBezTo>
                  <a:cubicBezTo>
                    <a:pt x="16680" y="17283"/>
                    <a:pt x="17113" y="17383"/>
                    <a:pt x="17213" y="17150"/>
                  </a:cubicBezTo>
                  <a:cubicBezTo>
                    <a:pt x="17280" y="17116"/>
                    <a:pt x="17280" y="17016"/>
                    <a:pt x="17280" y="16949"/>
                  </a:cubicBezTo>
                  <a:lnTo>
                    <a:pt x="17280" y="16482"/>
                  </a:lnTo>
                  <a:cubicBezTo>
                    <a:pt x="17947" y="16649"/>
                    <a:pt x="18614" y="16849"/>
                    <a:pt x="19281" y="17016"/>
                  </a:cubicBezTo>
                  <a:cubicBezTo>
                    <a:pt x="19326" y="17016"/>
                    <a:pt x="19385" y="17031"/>
                    <a:pt x="19440" y="17031"/>
                  </a:cubicBezTo>
                  <a:cubicBezTo>
                    <a:pt x="19467" y="17031"/>
                    <a:pt x="19493" y="17027"/>
                    <a:pt x="19515" y="17016"/>
                  </a:cubicBezTo>
                  <a:cubicBezTo>
                    <a:pt x="19615" y="16983"/>
                    <a:pt x="19615" y="16883"/>
                    <a:pt x="19648" y="16816"/>
                  </a:cubicBezTo>
                  <a:cubicBezTo>
                    <a:pt x="19982" y="15649"/>
                    <a:pt x="20082" y="14381"/>
                    <a:pt x="19782" y="13213"/>
                  </a:cubicBezTo>
                  <a:cubicBezTo>
                    <a:pt x="19682" y="12813"/>
                    <a:pt x="19515" y="12380"/>
                    <a:pt x="19482" y="11979"/>
                  </a:cubicBezTo>
                  <a:cubicBezTo>
                    <a:pt x="19448" y="11712"/>
                    <a:pt x="19448" y="11512"/>
                    <a:pt x="19448" y="11279"/>
                  </a:cubicBezTo>
                  <a:cubicBezTo>
                    <a:pt x="19482" y="10345"/>
                    <a:pt x="19815" y="9477"/>
                    <a:pt x="20115" y="8543"/>
                  </a:cubicBezTo>
                  <a:cubicBezTo>
                    <a:pt x="20449" y="7142"/>
                    <a:pt x="20549" y="5675"/>
                    <a:pt x="20382" y="4274"/>
                  </a:cubicBezTo>
                  <a:cubicBezTo>
                    <a:pt x="20282" y="2773"/>
                    <a:pt x="19782" y="1272"/>
                    <a:pt x="18681" y="204"/>
                  </a:cubicBezTo>
                  <a:cubicBezTo>
                    <a:pt x="18347" y="371"/>
                    <a:pt x="17980" y="471"/>
                    <a:pt x="17614" y="504"/>
                  </a:cubicBezTo>
                  <a:cubicBezTo>
                    <a:pt x="17180" y="504"/>
                    <a:pt x="16780" y="471"/>
                    <a:pt x="16346" y="371"/>
                  </a:cubicBezTo>
                  <a:cubicBezTo>
                    <a:pt x="15379" y="215"/>
                    <a:pt x="14354" y="1"/>
                    <a:pt x="13353" y="1"/>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4070675" y="1076200"/>
              <a:ext cx="71650" cy="143950"/>
            </a:xfrm>
            <a:custGeom>
              <a:avLst/>
              <a:gdLst/>
              <a:ahLst/>
              <a:cxnLst/>
              <a:rect l="l" t="t" r="r" b="b"/>
              <a:pathLst>
                <a:path w="2866" h="5758" extrusionOk="0">
                  <a:moveTo>
                    <a:pt x="1331" y="1"/>
                  </a:moveTo>
                  <a:cubicBezTo>
                    <a:pt x="831" y="34"/>
                    <a:pt x="430" y="368"/>
                    <a:pt x="130" y="702"/>
                  </a:cubicBezTo>
                  <a:cubicBezTo>
                    <a:pt x="0" y="831"/>
                    <a:pt x="133" y="1021"/>
                    <a:pt x="276" y="1021"/>
                  </a:cubicBezTo>
                  <a:cubicBezTo>
                    <a:pt x="318" y="1021"/>
                    <a:pt x="360" y="1006"/>
                    <a:pt x="397" y="968"/>
                  </a:cubicBezTo>
                  <a:cubicBezTo>
                    <a:pt x="664" y="668"/>
                    <a:pt x="1031" y="368"/>
                    <a:pt x="1398" y="368"/>
                  </a:cubicBezTo>
                  <a:cubicBezTo>
                    <a:pt x="1731" y="368"/>
                    <a:pt x="1998" y="635"/>
                    <a:pt x="2098" y="968"/>
                  </a:cubicBezTo>
                  <a:cubicBezTo>
                    <a:pt x="2332" y="1636"/>
                    <a:pt x="1965" y="2336"/>
                    <a:pt x="1731" y="2970"/>
                  </a:cubicBezTo>
                  <a:cubicBezTo>
                    <a:pt x="1698" y="2963"/>
                    <a:pt x="1665" y="2959"/>
                    <a:pt x="1632" y="2959"/>
                  </a:cubicBezTo>
                  <a:cubicBezTo>
                    <a:pt x="1204" y="2959"/>
                    <a:pt x="821" y="3534"/>
                    <a:pt x="697" y="3937"/>
                  </a:cubicBezTo>
                  <a:cubicBezTo>
                    <a:pt x="497" y="4538"/>
                    <a:pt x="664" y="5271"/>
                    <a:pt x="1164" y="5705"/>
                  </a:cubicBezTo>
                  <a:cubicBezTo>
                    <a:pt x="1201" y="5742"/>
                    <a:pt x="1242" y="5758"/>
                    <a:pt x="1280" y="5758"/>
                  </a:cubicBezTo>
                  <a:cubicBezTo>
                    <a:pt x="1415" y="5758"/>
                    <a:pt x="1527" y="5568"/>
                    <a:pt x="1398" y="5438"/>
                  </a:cubicBezTo>
                  <a:cubicBezTo>
                    <a:pt x="1064" y="5138"/>
                    <a:pt x="897" y="4671"/>
                    <a:pt x="997" y="4271"/>
                  </a:cubicBezTo>
                  <a:cubicBezTo>
                    <a:pt x="1031" y="4037"/>
                    <a:pt x="1131" y="3837"/>
                    <a:pt x="1231" y="3670"/>
                  </a:cubicBezTo>
                  <a:cubicBezTo>
                    <a:pt x="1316" y="3585"/>
                    <a:pt x="1545" y="3308"/>
                    <a:pt x="1715" y="3308"/>
                  </a:cubicBezTo>
                  <a:cubicBezTo>
                    <a:pt x="1745" y="3308"/>
                    <a:pt x="1773" y="3317"/>
                    <a:pt x="1798" y="3337"/>
                  </a:cubicBezTo>
                  <a:cubicBezTo>
                    <a:pt x="1831" y="3370"/>
                    <a:pt x="1868" y="3385"/>
                    <a:pt x="1907" y="3385"/>
                  </a:cubicBezTo>
                  <a:cubicBezTo>
                    <a:pt x="1983" y="3385"/>
                    <a:pt x="2065" y="3326"/>
                    <a:pt x="2131" y="3237"/>
                  </a:cubicBezTo>
                  <a:cubicBezTo>
                    <a:pt x="2298" y="2436"/>
                    <a:pt x="2865" y="1469"/>
                    <a:pt x="2332" y="535"/>
                  </a:cubicBezTo>
                  <a:cubicBezTo>
                    <a:pt x="2098" y="201"/>
                    <a:pt x="1731" y="1"/>
                    <a:pt x="1331" y="1"/>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4139125" y="1409850"/>
              <a:ext cx="166400" cy="99250"/>
            </a:xfrm>
            <a:custGeom>
              <a:avLst/>
              <a:gdLst/>
              <a:ahLst/>
              <a:cxnLst/>
              <a:rect l="l" t="t" r="r" b="b"/>
              <a:pathLst>
                <a:path w="6656" h="3970" extrusionOk="0">
                  <a:moveTo>
                    <a:pt x="273" y="0"/>
                  </a:moveTo>
                  <a:cubicBezTo>
                    <a:pt x="137" y="0"/>
                    <a:pt x="0" y="157"/>
                    <a:pt x="94" y="298"/>
                  </a:cubicBezTo>
                  <a:cubicBezTo>
                    <a:pt x="1595" y="2300"/>
                    <a:pt x="3897" y="3634"/>
                    <a:pt x="6332" y="3967"/>
                  </a:cubicBezTo>
                  <a:cubicBezTo>
                    <a:pt x="6342" y="3969"/>
                    <a:pt x="6352" y="3970"/>
                    <a:pt x="6361" y="3970"/>
                  </a:cubicBezTo>
                  <a:cubicBezTo>
                    <a:pt x="6573" y="3970"/>
                    <a:pt x="6655" y="3632"/>
                    <a:pt x="6432" y="3600"/>
                  </a:cubicBezTo>
                  <a:cubicBezTo>
                    <a:pt x="4063" y="3300"/>
                    <a:pt x="1829" y="1999"/>
                    <a:pt x="428" y="98"/>
                  </a:cubicBezTo>
                  <a:cubicBezTo>
                    <a:pt x="388" y="29"/>
                    <a:pt x="330" y="0"/>
                    <a:pt x="273"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4243500" y="1347875"/>
              <a:ext cx="73525" cy="53075"/>
            </a:xfrm>
            <a:custGeom>
              <a:avLst/>
              <a:gdLst/>
              <a:ahLst/>
              <a:cxnLst/>
              <a:rect l="l" t="t" r="r" b="b"/>
              <a:pathLst>
                <a:path w="2941" h="2123" extrusionOk="0">
                  <a:moveTo>
                    <a:pt x="2672" y="0"/>
                  </a:moveTo>
                  <a:cubicBezTo>
                    <a:pt x="2657" y="0"/>
                    <a:pt x="2640" y="3"/>
                    <a:pt x="2624" y="8"/>
                  </a:cubicBezTo>
                  <a:cubicBezTo>
                    <a:pt x="1590" y="275"/>
                    <a:pt x="622" y="942"/>
                    <a:pt x="89" y="1843"/>
                  </a:cubicBezTo>
                  <a:cubicBezTo>
                    <a:pt x="1" y="1997"/>
                    <a:pt x="116" y="2122"/>
                    <a:pt x="243" y="2122"/>
                  </a:cubicBezTo>
                  <a:cubicBezTo>
                    <a:pt x="308" y="2122"/>
                    <a:pt x="377" y="2089"/>
                    <a:pt x="422" y="2010"/>
                  </a:cubicBezTo>
                  <a:cubicBezTo>
                    <a:pt x="956" y="1176"/>
                    <a:pt x="1790" y="609"/>
                    <a:pt x="2757" y="342"/>
                  </a:cubicBezTo>
                  <a:cubicBezTo>
                    <a:pt x="2941" y="311"/>
                    <a:pt x="2844" y="0"/>
                    <a:pt x="2672"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4325750" y="1233825"/>
              <a:ext cx="83250" cy="26800"/>
            </a:xfrm>
            <a:custGeom>
              <a:avLst/>
              <a:gdLst/>
              <a:ahLst/>
              <a:cxnLst/>
              <a:rect l="l" t="t" r="r" b="b"/>
              <a:pathLst>
                <a:path w="3330" h="1072" extrusionOk="0">
                  <a:moveTo>
                    <a:pt x="3072" y="1"/>
                  </a:moveTo>
                  <a:cubicBezTo>
                    <a:pt x="3039" y="1"/>
                    <a:pt x="3004" y="11"/>
                    <a:pt x="2970" y="34"/>
                  </a:cubicBezTo>
                  <a:cubicBezTo>
                    <a:pt x="2195" y="499"/>
                    <a:pt x="1333" y="705"/>
                    <a:pt x="439" y="705"/>
                  </a:cubicBezTo>
                  <a:cubicBezTo>
                    <a:pt x="371" y="705"/>
                    <a:pt x="303" y="703"/>
                    <a:pt x="234" y="701"/>
                  </a:cubicBezTo>
                  <a:cubicBezTo>
                    <a:pt x="1" y="701"/>
                    <a:pt x="34" y="1068"/>
                    <a:pt x="234" y="1068"/>
                  </a:cubicBezTo>
                  <a:cubicBezTo>
                    <a:pt x="297" y="1070"/>
                    <a:pt x="360" y="1071"/>
                    <a:pt x="423" y="1071"/>
                  </a:cubicBezTo>
                  <a:cubicBezTo>
                    <a:pt x="1368" y="1071"/>
                    <a:pt x="2355" y="837"/>
                    <a:pt x="3136" y="367"/>
                  </a:cubicBezTo>
                  <a:cubicBezTo>
                    <a:pt x="3329" y="230"/>
                    <a:pt x="3226" y="1"/>
                    <a:pt x="3072" y="1"/>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4048025" y="1185550"/>
              <a:ext cx="66675" cy="83275"/>
            </a:xfrm>
            <a:custGeom>
              <a:avLst/>
              <a:gdLst/>
              <a:ahLst/>
              <a:cxnLst/>
              <a:rect l="l" t="t" r="r" b="b"/>
              <a:pathLst>
                <a:path w="2667" h="3331" extrusionOk="0">
                  <a:moveTo>
                    <a:pt x="192" y="1"/>
                  </a:moveTo>
                  <a:cubicBezTo>
                    <a:pt x="92" y="1"/>
                    <a:pt x="1" y="60"/>
                    <a:pt x="35" y="164"/>
                  </a:cubicBezTo>
                  <a:cubicBezTo>
                    <a:pt x="202" y="1498"/>
                    <a:pt x="1069" y="2765"/>
                    <a:pt x="2304" y="3299"/>
                  </a:cubicBezTo>
                  <a:cubicBezTo>
                    <a:pt x="2341" y="3321"/>
                    <a:pt x="2377" y="3330"/>
                    <a:pt x="2410" y="3330"/>
                  </a:cubicBezTo>
                  <a:cubicBezTo>
                    <a:pt x="2581" y="3330"/>
                    <a:pt x="2666" y="3077"/>
                    <a:pt x="2470" y="2966"/>
                  </a:cubicBezTo>
                  <a:cubicBezTo>
                    <a:pt x="1370" y="2465"/>
                    <a:pt x="536" y="1398"/>
                    <a:pt x="402" y="164"/>
                  </a:cubicBezTo>
                  <a:cubicBezTo>
                    <a:pt x="386" y="51"/>
                    <a:pt x="285" y="1"/>
                    <a:pt x="192" y="1"/>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4361625" y="1343900"/>
              <a:ext cx="14200" cy="15050"/>
            </a:xfrm>
            <a:custGeom>
              <a:avLst/>
              <a:gdLst/>
              <a:ahLst/>
              <a:cxnLst/>
              <a:rect l="l" t="t" r="r" b="b"/>
              <a:pathLst>
                <a:path w="568" h="602" extrusionOk="0">
                  <a:moveTo>
                    <a:pt x="167" y="1"/>
                  </a:moveTo>
                  <a:cubicBezTo>
                    <a:pt x="100" y="1"/>
                    <a:pt x="100" y="1"/>
                    <a:pt x="67" y="67"/>
                  </a:cubicBezTo>
                  <a:cubicBezTo>
                    <a:pt x="34" y="101"/>
                    <a:pt x="0" y="134"/>
                    <a:pt x="0" y="167"/>
                  </a:cubicBezTo>
                  <a:lnTo>
                    <a:pt x="0" y="234"/>
                  </a:lnTo>
                  <a:cubicBezTo>
                    <a:pt x="0" y="268"/>
                    <a:pt x="0" y="301"/>
                    <a:pt x="34" y="301"/>
                  </a:cubicBezTo>
                  <a:cubicBezTo>
                    <a:pt x="67" y="401"/>
                    <a:pt x="167" y="468"/>
                    <a:pt x="200" y="501"/>
                  </a:cubicBezTo>
                  <a:cubicBezTo>
                    <a:pt x="200" y="568"/>
                    <a:pt x="234" y="568"/>
                    <a:pt x="234" y="568"/>
                  </a:cubicBezTo>
                  <a:cubicBezTo>
                    <a:pt x="234" y="568"/>
                    <a:pt x="267" y="601"/>
                    <a:pt x="334" y="601"/>
                  </a:cubicBezTo>
                  <a:lnTo>
                    <a:pt x="401" y="601"/>
                  </a:lnTo>
                  <a:cubicBezTo>
                    <a:pt x="434" y="601"/>
                    <a:pt x="434" y="601"/>
                    <a:pt x="501" y="568"/>
                  </a:cubicBezTo>
                  <a:cubicBezTo>
                    <a:pt x="534" y="501"/>
                    <a:pt x="567" y="468"/>
                    <a:pt x="567" y="434"/>
                  </a:cubicBezTo>
                  <a:lnTo>
                    <a:pt x="567" y="401"/>
                  </a:lnTo>
                  <a:cubicBezTo>
                    <a:pt x="567" y="334"/>
                    <a:pt x="567" y="334"/>
                    <a:pt x="534" y="301"/>
                  </a:cubicBezTo>
                  <a:cubicBezTo>
                    <a:pt x="467" y="234"/>
                    <a:pt x="401" y="134"/>
                    <a:pt x="367" y="101"/>
                  </a:cubicBezTo>
                  <a:cubicBezTo>
                    <a:pt x="367" y="67"/>
                    <a:pt x="334" y="67"/>
                    <a:pt x="334" y="67"/>
                  </a:cubicBezTo>
                  <a:cubicBezTo>
                    <a:pt x="334" y="67"/>
                    <a:pt x="267" y="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4339100" y="1317150"/>
              <a:ext cx="22550" cy="37825"/>
            </a:xfrm>
            <a:custGeom>
              <a:avLst/>
              <a:gdLst/>
              <a:ahLst/>
              <a:cxnLst/>
              <a:rect l="l" t="t" r="r" b="b"/>
              <a:pathLst>
                <a:path w="902" h="1513" extrusionOk="0">
                  <a:moveTo>
                    <a:pt x="697" y="0"/>
                  </a:moveTo>
                  <a:cubicBezTo>
                    <a:pt x="662" y="0"/>
                    <a:pt x="627" y="11"/>
                    <a:pt x="601" y="37"/>
                  </a:cubicBezTo>
                  <a:cubicBezTo>
                    <a:pt x="167" y="337"/>
                    <a:pt x="1" y="904"/>
                    <a:pt x="234" y="1371"/>
                  </a:cubicBezTo>
                  <a:cubicBezTo>
                    <a:pt x="262" y="1453"/>
                    <a:pt x="312" y="1513"/>
                    <a:pt x="403" y="1513"/>
                  </a:cubicBezTo>
                  <a:cubicBezTo>
                    <a:pt x="422" y="1513"/>
                    <a:pt x="444" y="1510"/>
                    <a:pt x="468" y="1504"/>
                  </a:cubicBezTo>
                  <a:cubicBezTo>
                    <a:pt x="568" y="1471"/>
                    <a:pt x="634" y="1371"/>
                    <a:pt x="601" y="1237"/>
                  </a:cubicBezTo>
                  <a:cubicBezTo>
                    <a:pt x="601" y="1204"/>
                    <a:pt x="568" y="1171"/>
                    <a:pt x="568" y="1137"/>
                  </a:cubicBezTo>
                  <a:lnTo>
                    <a:pt x="568" y="1071"/>
                  </a:lnTo>
                  <a:lnTo>
                    <a:pt x="568" y="1004"/>
                  </a:lnTo>
                  <a:lnTo>
                    <a:pt x="568" y="871"/>
                  </a:lnTo>
                  <a:lnTo>
                    <a:pt x="568" y="837"/>
                  </a:lnTo>
                  <a:lnTo>
                    <a:pt x="568" y="737"/>
                  </a:lnTo>
                  <a:lnTo>
                    <a:pt x="568" y="670"/>
                  </a:lnTo>
                  <a:lnTo>
                    <a:pt x="568" y="637"/>
                  </a:lnTo>
                  <a:cubicBezTo>
                    <a:pt x="568" y="570"/>
                    <a:pt x="601" y="537"/>
                    <a:pt x="634" y="504"/>
                  </a:cubicBezTo>
                  <a:lnTo>
                    <a:pt x="634" y="470"/>
                  </a:lnTo>
                  <a:lnTo>
                    <a:pt x="668" y="404"/>
                  </a:lnTo>
                  <a:lnTo>
                    <a:pt x="734" y="370"/>
                  </a:lnTo>
                  <a:lnTo>
                    <a:pt x="768" y="337"/>
                  </a:lnTo>
                  <a:cubicBezTo>
                    <a:pt x="835" y="303"/>
                    <a:pt x="901" y="170"/>
                    <a:pt x="835" y="70"/>
                  </a:cubicBezTo>
                  <a:cubicBezTo>
                    <a:pt x="814" y="29"/>
                    <a:pt x="755" y="0"/>
                    <a:pt x="697" y="0"/>
                  </a:cubicBezTo>
                  <a:close/>
                </a:path>
              </a:pathLst>
            </a:custGeom>
            <a:solidFill>
              <a:srgbClr val="E5A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4317050" y="1184400"/>
              <a:ext cx="99725" cy="21525"/>
            </a:xfrm>
            <a:custGeom>
              <a:avLst/>
              <a:gdLst/>
              <a:ahLst/>
              <a:cxnLst/>
              <a:rect l="l" t="t" r="r" b="b"/>
              <a:pathLst>
                <a:path w="3989" h="861" extrusionOk="0">
                  <a:moveTo>
                    <a:pt x="296" y="1"/>
                  </a:moveTo>
                  <a:cubicBezTo>
                    <a:pt x="122" y="1"/>
                    <a:pt x="0" y="282"/>
                    <a:pt x="182" y="343"/>
                  </a:cubicBezTo>
                  <a:cubicBezTo>
                    <a:pt x="716" y="577"/>
                    <a:pt x="1283" y="710"/>
                    <a:pt x="1850" y="810"/>
                  </a:cubicBezTo>
                  <a:cubicBezTo>
                    <a:pt x="2100" y="843"/>
                    <a:pt x="2359" y="860"/>
                    <a:pt x="2617" y="860"/>
                  </a:cubicBezTo>
                  <a:cubicBezTo>
                    <a:pt x="2876" y="860"/>
                    <a:pt x="3134" y="843"/>
                    <a:pt x="3384" y="810"/>
                  </a:cubicBezTo>
                  <a:cubicBezTo>
                    <a:pt x="3518" y="810"/>
                    <a:pt x="3651" y="810"/>
                    <a:pt x="3785" y="777"/>
                  </a:cubicBezTo>
                  <a:cubicBezTo>
                    <a:pt x="3988" y="689"/>
                    <a:pt x="3913" y="425"/>
                    <a:pt x="3758" y="425"/>
                  </a:cubicBezTo>
                  <a:cubicBezTo>
                    <a:pt x="3735" y="425"/>
                    <a:pt x="3710" y="430"/>
                    <a:pt x="3685" y="443"/>
                  </a:cubicBezTo>
                  <a:cubicBezTo>
                    <a:pt x="3551" y="443"/>
                    <a:pt x="3384" y="476"/>
                    <a:pt x="3284" y="476"/>
                  </a:cubicBezTo>
                  <a:cubicBezTo>
                    <a:pt x="3068" y="493"/>
                    <a:pt x="2859" y="501"/>
                    <a:pt x="2651" y="501"/>
                  </a:cubicBezTo>
                  <a:cubicBezTo>
                    <a:pt x="2442" y="501"/>
                    <a:pt x="2234" y="493"/>
                    <a:pt x="2017" y="476"/>
                  </a:cubicBezTo>
                  <a:cubicBezTo>
                    <a:pt x="1450" y="376"/>
                    <a:pt x="883" y="276"/>
                    <a:pt x="349" y="9"/>
                  </a:cubicBezTo>
                  <a:cubicBezTo>
                    <a:pt x="331" y="3"/>
                    <a:pt x="313"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4322425" y="1129500"/>
              <a:ext cx="107600" cy="39825"/>
            </a:xfrm>
            <a:custGeom>
              <a:avLst/>
              <a:gdLst/>
              <a:ahLst/>
              <a:cxnLst/>
              <a:rect l="l" t="t" r="r" b="b"/>
              <a:pathLst>
                <a:path w="4304" h="1593" extrusionOk="0">
                  <a:moveTo>
                    <a:pt x="3019" y="1"/>
                  </a:moveTo>
                  <a:cubicBezTo>
                    <a:pt x="2407" y="1"/>
                    <a:pt x="1050" y="213"/>
                    <a:pt x="801" y="337"/>
                  </a:cubicBezTo>
                  <a:cubicBezTo>
                    <a:pt x="534" y="404"/>
                    <a:pt x="0" y="704"/>
                    <a:pt x="34" y="1071"/>
                  </a:cubicBezTo>
                  <a:cubicBezTo>
                    <a:pt x="101" y="1238"/>
                    <a:pt x="234" y="1338"/>
                    <a:pt x="367" y="1338"/>
                  </a:cubicBezTo>
                  <a:cubicBezTo>
                    <a:pt x="456" y="1349"/>
                    <a:pt x="542" y="1353"/>
                    <a:pt x="626" y="1353"/>
                  </a:cubicBezTo>
                  <a:cubicBezTo>
                    <a:pt x="794" y="1353"/>
                    <a:pt x="957" y="1338"/>
                    <a:pt x="1135" y="1338"/>
                  </a:cubicBezTo>
                  <a:cubicBezTo>
                    <a:pt x="1635" y="1338"/>
                    <a:pt x="2135" y="1372"/>
                    <a:pt x="2636" y="1472"/>
                  </a:cubicBezTo>
                  <a:cubicBezTo>
                    <a:pt x="2883" y="1494"/>
                    <a:pt x="3192" y="1593"/>
                    <a:pt x="3490" y="1593"/>
                  </a:cubicBezTo>
                  <a:cubicBezTo>
                    <a:pt x="3633" y="1593"/>
                    <a:pt x="3773" y="1570"/>
                    <a:pt x="3903" y="1505"/>
                  </a:cubicBezTo>
                  <a:cubicBezTo>
                    <a:pt x="4237" y="1338"/>
                    <a:pt x="4304" y="871"/>
                    <a:pt x="4103" y="538"/>
                  </a:cubicBezTo>
                  <a:cubicBezTo>
                    <a:pt x="3903" y="204"/>
                    <a:pt x="3503" y="37"/>
                    <a:pt x="3136" y="4"/>
                  </a:cubicBezTo>
                  <a:cubicBezTo>
                    <a:pt x="3101" y="2"/>
                    <a:pt x="3062" y="1"/>
                    <a:pt x="30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4359950" y="1203800"/>
              <a:ext cx="40050" cy="30250"/>
            </a:xfrm>
            <a:custGeom>
              <a:avLst/>
              <a:gdLst/>
              <a:ahLst/>
              <a:cxnLst/>
              <a:rect l="l" t="t" r="r" b="b"/>
              <a:pathLst>
                <a:path w="1602" h="1210" extrusionOk="0">
                  <a:moveTo>
                    <a:pt x="134" y="1"/>
                  </a:moveTo>
                  <a:cubicBezTo>
                    <a:pt x="101" y="34"/>
                    <a:pt x="101" y="67"/>
                    <a:pt x="101" y="101"/>
                  </a:cubicBezTo>
                  <a:cubicBezTo>
                    <a:pt x="1" y="601"/>
                    <a:pt x="234" y="1101"/>
                    <a:pt x="634" y="1202"/>
                  </a:cubicBezTo>
                  <a:cubicBezTo>
                    <a:pt x="671" y="1207"/>
                    <a:pt x="708" y="1210"/>
                    <a:pt x="744" y="1210"/>
                  </a:cubicBezTo>
                  <a:cubicBezTo>
                    <a:pt x="1129" y="1210"/>
                    <a:pt x="1446" y="892"/>
                    <a:pt x="1568" y="434"/>
                  </a:cubicBezTo>
                  <a:cubicBezTo>
                    <a:pt x="1602" y="334"/>
                    <a:pt x="1602" y="167"/>
                    <a:pt x="1568" y="1"/>
                  </a:cubicBezTo>
                  <a:cubicBezTo>
                    <a:pt x="1335" y="34"/>
                    <a:pt x="1093" y="51"/>
                    <a:pt x="851" y="51"/>
                  </a:cubicBezTo>
                  <a:cubicBezTo>
                    <a:pt x="609" y="51"/>
                    <a:pt x="367" y="34"/>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3979550" y="796650"/>
              <a:ext cx="94800" cy="96775"/>
            </a:xfrm>
            <a:custGeom>
              <a:avLst/>
              <a:gdLst/>
              <a:ahLst/>
              <a:cxnLst/>
              <a:rect l="l" t="t" r="r" b="b"/>
              <a:pathLst>
                <a:path w="3792" h="3871" extrusionOk="0">
                  <a:moveTo>
                    <a:pt x="3530" y="0"/>
                  </a:moveTo>
                  <a:cubicBezTo>
                    <a:pt x="3513" y="0"/>
                    <a:pt x="3494" y="3"/>
                    <a:pt x="3475" y="8"/>
                  </a:cubicBezTo>
                  <a:cubicBezTo>
                    <a:pt x="1807" y="542"/>
                    <a:pt x="506" y="1976"/>
                    <a:pt x="39" y="3644"/>
                  </a:cubicBezTo>
                  <a:cubicBezTo>
                    <a:pt x="0" y="3780"/>
                    <a:pt x="108" y="3870"/>
                    <a:pt x="218" y="3870"/>
                  </a:cubicBezTo>
                  <a:cubicBezTo>
                    <a:pt x="297" y="3870"/>
                    <a:pt x="378" y="3823"/>
                    <a:pt x="406" y="3711"/>
                  </a:cubicBezTo>
                  <a:cubicBezTo>
                    <a:pt x="840" y="2177"/>
                    <a:pt x="2040" y="876"/>
                    <a:pt x="3608" y="375"/>
                  </a:cubicBezTo>
                  <a:cubicBezTo>
                    <a:pt x="3792" y="314"/>
                    <a:pt x="3723" y="0"/>
                    <a:pt x="3530"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4026375" y="827850"/>
              <a:ext cx="36725" cy="31150"/>
            </a:xfrm>
            <a:custGeom>
              <a:avLst/>
              <a:gdLst/>
              <a:ahLst/>
              <a:cxnLst/>
              <a:rect l="l" t="t" r="r" b="b"/>
              <a:pathLst>
                <a:path w="1469" h="1246" extrusionOk="0">
                  <a:moveTo>
                    <a:pt x="1291" y="1"/>
                  </a:moveTo>
                  <a:cubicBezTo>
                    <a:pt x="1252" y="1"/>
                    <a:pt x="1210" y="19"/>
                    <a:pt x="1168" y="61"/>
                  </a:cubicBezTo>
                  <a:cubicBezTo>
                    <a:pt x="768" y="261"/>
                    <a:pt x="401" y="562"/>
                    <a:pt x="101" y="929"/>
                  </a:cubicBezTo>
                  <a:cubicBezTo>
                    <a:pt x="1" y="1029"/>
                    <a:pt x="1" y="1129"/>
                    <a:pt x="101" y="1195"/>
                  </a:cubicBezTo>
                  <a:cubicBezTo>
                    <a:pt x="134" y="1229"/>
                    <a:pt x="184" y="1245"/>
                    <a:pt x="230" y="1245"/>
                  </a:cubicBezTo>
                  <a:cubicBezTo>
                    <a:pt x="276" y="1245"/>
                    <a:pt x="318" y="1229"/>
                    <a:pt x="334" y="1195"/>
                  </a:cubicBezTo>
                  <a:cubicBezTo>
                    <a:pt x="434" y="1095"/>
                    <a:pt x="501" y="1029"/>
                    <a:pt x="534" y="929"/>
                  </a:cubicBezTo>
                  <a:lnTo>
                    <a:pt x="668" y="795"/>
                  </a:lnTo>
                  <a:lnTo>
                    <a:pt x="735" y="762"/>
                  </a:lnTo>
                  <a:lnTo>
                    <a:pt x="801" y="762"/>
                  </a:lnTo>
                  <a:cubicBezTo>
                    <a:pt x="968" y="628"/>
                    <a:pt x="1168" y="528"/>
                    <a:pt x="1335" y="395"/>
                  </a:cubicBezTo>
                  <a:cubicBezTo>
                    <a:pt x="1435" y="295"/>
                    <a:pt x="1468" y="195"/>
                    <a:pt x="1435" y="95"/>
                  </a:cubicBezTo>
                  <a:cubicBezTo>
                    <a:pt x="1396" y="36"/>
                    <a:pt x="1346" y="1"/>
                    <a:pt x="1291" y="1"/>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4113925" y="1019575"/>
              <a:ext cx="64275" cy="36575"/>
            </a:xfrm>
            <a:custGeom>
              <a:avLst/>
              <a:gdLst/>
              <a:ahLst/>
              <a:cxnLst/>
              <a:rect l="l" t="t" r="r" b="b"/>
              <a:pathLst>
                <a:path w="2571" h="1463" extrusionOk="0">
                  <a:moveTo>
                    <a:pt x="242" y="0"/>
                  </a:moveTo>
                  <a:cubicBezTo>
                    <a:pt x="90" y="0"/>
                    <a:pt x="0" y="253"/>
                    <a:pt x="168" y="365"/>
                  </a:cubicBezTo>
                  <a:cubicBezTo>
                    <a:pt x="902" y="665"/>
                    <a:pt x="1569" y="1065"/>
                    <a:pt x="2236" y="1432"/>
                  </a:cubicBezTo>
                  <a:cubicBezTo>
                    <a:pt x="2268" y="1454"/>
                    <a:pt x="2300" y="1463"/>
                    <a:pt x="2329" y="1463"/>
                  </a:cubicBezTo>
                  <a:cubicBezTo>
                    <a:pt x="2481" y="1463"/>
                    <a:pt x="2571" y="1210"/>
                    <a:pt x="2403" y="1098"/>
                  </a:cubicBezTo>
                  <a:cubicBezTo>
                    <a:pt x="1702" y="732"/>
                    <a:pt x="1069" y="365"/>
                    <a:pt x="335" y="31"/>
                  </a:cubicBezTo>
                  <a:cubicBezTo>
                    <a:pt x="302" y="10"/>
                    <a:pt x="271" y="0"/>
                    <a:pt x="242"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4122250" y="996225"/>
              <a:ext cx="60300" cy="32950"/>
            </a:xfrm>
            <a:custGeom>
              <a:avLst/>
              <a:gdLst/>
              <a:ahLst/>
              <a:cxnLst/>
              <a:rect l="l" t="t" r="r" b="b"/>
              <a:pathLst>
                <a:path w="2412" h="1318" extrusionOk="0">
                  <a:moveTo>
                    <a:pt x="242" y="0"/>
                  </a:moveTo>
                  <a:cubicBezTo>
                    <a:pt x="91" y="0"/>
                    <a:pt x="1" y="253"/>
                    <a:pt x="169" y="365"/>
                  </a:cubicBezTo>
                  <a:cubicBezTo>
                    <a:pt x="802" y="665"/>
                    <a:pt x="1436" y="998"/>
                    <a:pt x="2070" y="1299"/>
                  </a:cubicBezTo>
                  <a:cubicBezTo>
                    <a:pt x="2096" y="1311"/>
                    <a:pt x="2121" y="1317"/>
                    <a:pt x="2144" y="1317"/>
                  </a:cubicBezTo>
                  <a:cubicBezTo>
                    <a:pt x="2307" y="1317"/>
                    <a:pt x="2411" y="1052"/>
                    <a:pt x="2237" y="965"/>
                  </a:cubicBezTo>
                  <a:cubicBezTo>
                    <a:pt x="1603" y="665"/>
                    <a:pt x="969" y="331"/>
                    <a:pt x="335" y="31"/>
                  </a:cubicBezTo>
                  <a:cubicBezTo>
                    <a:pt x="303" y="10"/>
                    <a:pt x="272" y="0"/>
                    <a:pt x="242" y="0"/>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4136475" y="975675"/>
              <a:ext cx="55025" cy="27650"/>
            </a:xfrm>
            <a:custGeom>
              <a:avLst/>
              <a:gdLst/>
              <a:ahLst/>
              <a:cxnLst/>
              <a:rect l="l" t="t" r="r" b="b"/>
              <a:pathLst>
                <a:path w="2201" h="1106" extrusionOk="0">
                  <a:moveTo>
                    <a:pt x="323" y="1"/>
                  </a:moveTo>
                  <a:cubicBezTo>
                    <a:pt x="148" y="1"/>
                    <a:pt x="1" y="265"/>
                    <a:pt x="233" y="353"/>
                  </a:cubicBezTo>
                  <a:cubicBezTo>
                    <a:pt x="767" y="586"/>
                    <a:pt x="1334" y="853"/>
                    <a:pt x="1834" y="1087"/>
                  </a:cubicBezTo>
                  <a:cubicBezTo>
                    <a:pt x="1860" y="1099"/>
                    <a:pt x="1886" y="1105"/>
                    <a:pt x="1910" y="1105"/>
                  </a:cubicBezTo>
                  <a:cubicBezTo>
                    <a:pt x="2078" y="1105"/>
                    <a:pt x="2201" y="840"/>
                    <a:pt x="1968" y="753"/>
                  </a:cubicBezTo>
                  <a:cubicBezTo>
                    <a:pt x="1434" y="519"/>
                    <a:pt x="900" y="253"/>
                    <a:pt x="400" y="19"/>
                  </a:cubicBezTo>
                  <a:cubicBezTo>
                    <a:pt x="375" y="6"/>
                    <a:pt x="348" y="1"/>
                    <a:pt x="323" y="1"/>
                  </a:cubicBezTo>
                  <a:close/>
                </a:path>
              </a:pathLst>
            </a:custGeom>
            <a:solidFill>
              <a:srgbClr val="A06944">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2999500" y="1310075"/>
              <a:ext cx="304200" cy="358850"/>
            </a:xfrm>
            <a:custGeom>
              <a:avLst/>
              <a:gdLst/>
              <a:ahLst/>
              <a:cxnLst/>
              <a:rect l="l" t="t" r="r" b="b"/>
              <a:pathLst>
                <a:path w="12168" h="14354" extrusionOk="0">
                  <a:moveTo>
                    <a:pt x="11864" y="1"/>
                  </a:moveTo>
                  <a:cubicBezTo>
                    <a:pt x="11839" y="1"/>
                    <a:pt x="11814" y="7"/>
                    <a:pt x="11788" y="19"/>
                  </a:cubicBezTo>
                  <a:cubicBezTo>
                    <a:pt x="9820" y="1087"/>
                    <a:pt x="8386" y="2821"/>
                    <a:pt x="7018" y="4523"/>
                  </a:cubicBezTo>
                  <a:cubicBezTo>
                    <a:pt x="6318" y="5423"/>
                    <a:pt x="5617" y="6291"/>
                    <a:pt x="4783" y="7091"/>
                  </a:cubicBezTo>
                  <a:cubicBezTo>
                    <a:pt x="3882" y="7925"/>
                    <a:pt x="2782" y="8492"/>
                    <a:pt x="2181" y="9593"/>
                  </a:cubicBezTo>
                  <a:cubicBezTo>
                    <a:pt x="1814" y="10293"/>
                    <a:pt x="1481" y="11027"/>
                    <a:pt x="1147" y="11794"/>
                  </a:cubicBezTo>
                  <a:cubicBezTo>
                    <a:pt x="780" y="12528"/>
                    <a:pt x="447" y="13296"/>
                    <a:pt x="46" y="14096"/>
                  </a:cubicBezTo>
                  <a:cubicBezTo>
                    <a:pt x="1" y="14232"/>
                    <a:pt x="141" y="14353"/>
                    <a:pt x="256" y="14353"/>
                  </a:cubicBezTo>
                  <a:cubicBezTo>
                    <a:pt x="310" y="14353"/>
                    <a:pt x="359" y="14327"/>
                    <a:pt x="380" y="14263"/>
                  </a:cubicBezTo>
                  <a:cubicBezTo>
                    <a:pt x="1014" y="12929"/>
                    <a:pt x="1648" y="11628"/>
                    <a:pt x="2281" y="10293"/>
                  </a:cubicBezTo>
                  <a:cubicBezTo>
                    <a:pt x="2548" y="9660"/>
                    <a:pt x="2882" y="9159"/>
                    <a:pt x="3449" y="8692"/>
                  </a:cubicBezTo>
                  <a:cubicBezTo>
                    <a:pt x="3882" y="8325"/>
                    <a:pt x="4349" y="7992"/>
                    <a:pt x="4816" y="7591"/>
                  </a:cubicBezTo>
                  <a:cubicBezTo>
                    <a:pt x="6451" y="6090"/>
                    <a:pt x="7652" y="4256"/>
                    <a:pt x="9153" y="2655"/>
                  </a:cubicBezTo>
                  <a:cubicBezTo>
                    <a:pt x="9987" y="1754"/>
                    <a:pt x="10887" y="953"/>
                    <a:pt x="12022" y="353"/>
                  </a:cubicBezTo>
                  <a:cubicBezTo>
                    <a:pt x="12167" y="266"/>
                    <a:pt x="12033" y="1"/>
                    <a:pt x="11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3340900" y="1226025"/>
              <a:ext cx="73125" cy="58825"/>
            </a:xfrm>
            <a:custGeom>
              <a:avLst/>
              <a:gdLst/>
              <a:ahLst/>
              <a:cxnLst/>
              <a:rect l="l" t="t" r="r" b="b"/>
              <a:pathLst>
                <a:path w="2925" h="2353" extrusionOk="0">
                  <a:moveTo>
                    <a:pt x="2668" y="0"/>
                  </a:moveTo>
                  <a:cubicBezTo>
                    <a:pt x="2635" y="0"/>
                    <a:pt x="2600" y="14"/>
                    <a:pt x="2569" y="46"/>
                  </a:cubicBezTo>
                  <a:cubicBezTo>
                    <a:pt x="1701" y="679"/>
                    <a:pt x="901" y="1347"/>
                    <a:pt x="67" y="2047"/>
                  </a:cubicBezTo>
                  <a:cubicBezTo>
                    <a:pt x="0" y="2147"/>
                    <a:pt x="33" y="2281"/>
                    <a:pt x="67" y="2314"/>
                  </a:cubicBezTo>
                  <a:cubicBezTo>
                    <a:pt x="109" y="2342"/>
                    <a:pt x="157" y="2352"/>
                    <a:pt x="202" y="2352"/>
                  </a:cubicBezTo>
                  <a:cubicBezTo>
                    <a:pt x="262" y="2352"/>
                    <a:pt x="314" y="2333"/>
                    <a:pt x="334" y="2314"/>
                  </a:cubicBezTo>
                  <a:cubicBezTo>
                    <a:pt x="1134" y="1647"/>
                    <a:pt x="1901" y="980"/>
                    <a:pt x="2735" y="379"/>
                  </a:cubicBezTo>
                  <a:cubicBezTo>
                    <a:pt x="2924" y="244"/>
                    <a:pt x="2808" y="0"/>
                    <a:pt x="2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3226725" y="1236375"/>
              <a:ext cx="116575" cy="86350"/>
            </a:xfrm>
            <a:custGeom>
              <a:avLst/>
              <a:gdLst/>
              <a:ahLst/>
              <a:cxnLst/>
              <a:rect l="l" t="t" r="r" b="b"/>
              <a:pathLst>
                <a:path w="4663" h="3454" extrusionOk="0">
                  <a:moveTo>
                    <a:pt x="4366" y="1"/>
                  </a:moveTo>
                  <a:cubicBezTo>
                    <a:pt x="4333" y="1"/>
                    <a:pt x="4300" y="10"/>
                    <a:pt x="4267" y="32"/>
                  </a:cubicBezTo>
                  <a:cubicBezTo>
                    <a:pt x="2766" y="899"/>
                    <a:pt x="1398" y="1933"/>
                    <a:pt x="131" y="3134"/>
                  </a:cubicBezTo>
                  <a:cubicBezTo>
                    <a:pt x="1" y="3264"/>
                    <a:pt x="133" y="3454"/>
                    <a:pt x="293" y="3454"/>
                  </a:cubicBezTo>
                  <a:cubicBezTo>
                    <a:pt x="338" y="3454"/>
                    <a:pt x="386" y="3438"/>
                    <a:pt x="431" y="3401"/>
                  </a:cubicBezTo>
                  <a:cubicBezTo>
                    <a:pt x="1632" y="2234"/>
                    <a:pt x="2999" y="1199"/>
                    <a:pt x="4467" y="299"/>
                  </a:cubicBezTo>
                  <a:cubicBezTo>
                    <a:pt x="4662" y="243"/>
                    <a:pt x="4531" y="1"/>
                    <a:pt x="4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4208375" y="1688775"/>
              <a:ext cx="106475" cy="182375"/>
            </a:xfrm>
            <a:custGeom>
              <a:avLst/>
              <a:gdLst/>
              <a:ahLst/>
              <a:cxnLst/>
              <a:rect l="l" t="t" r="r" b="b"/>
              <a:pathLst>
                <a:path w="4259" h="7295" extrusionOk="0">
                  <a:moveTo>
                    <a:pt x="282" y="0"/>
                  </a:moveTo>
                  <a:cubicBezTo>
                    <a:pt x="136" y="0"/>
                    <a:pt x="0" y="217"/>
                    <a:pt x="159" y="349"/>
                  </a:cubicBezTo>
                  <a:cubicBezTo>
                    <a:pt x="1127" y="1150"/>
                    <a:pt x="1727" y="2217"/>
                    <a:pt x="2294" y="3351"/>
                  </a:cubicBezTo>
                  <a:cubicBezTo>
                    <a:pt x="2861" y="4585"/>
                    <a:pt x="3362" y="5886"/>
                    <a:pt x="3862" y="7187"/>
                  </a:cubicBezTo>
                  <a:cubicBezTo>
                    <a:pt x="3874" y="7262"/>
                    <a:pt x="3937" y="7295"/>
                    <a:pt x="4007" y="7295"/>
                  </a:cubicBezTo>
                  <a:cubicBezTo>
                    <a:pt x="4124" y="7295"/>
                    <a:pt x="4258" y="7201"/>
                    <a:pt x="4196" y="7054"/>
                  </a:cubicBezTo>
                  <a:cubicBezTo>
                    <a:pt x="3662" y="5786"/>
                    <a:pt x="3161" y="4419"/>
                    <a:pt x="2561" y="3151"/>
                  </a:cubicBezTo>
                  <a:cubicBezTo>
                    <a:pt x="2027" y="1984"/>
                    <a:pt x="1360" y="883"/>
                    <a:pt x="393" y="49"/>
                  </a:cubicBezTo>
                  <a:cubicBezTo>
                    <a:pt x="359" y="15"/>
                    <a:pt x="320"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4313400" y="1807175"/>
              <a:ext cx="32400" cy="57350"/>
            </a:xfrm>
            <a:custGeom>
              <a:avLst/>
              <a:gdLst/>
              <a:ahLst/>
              <a:cxnLst/>
              <a:rect l="l" t="t" r="r" b="b"/>
              <a:pathLst>
                <a:path w="1296" h="2294" extrusionOk="0">
                  <a:moveTo>
                    <a:pt x="276" y="0"/>
                  </a:moveTo>
                  <a:cubicBezTo>
                    <a:pt x="139" y="0"/>
                    <a:pt x="0" y="142"/>
                    <a:pt x="95" y="283"/>
                  </a:cubicBezTo>
                  <a:cubicBezTo>
                    <a:pt x="462" y="884"/>
                    <a:pt x="695" y="1484"/>
                    <a:pt x="862" y="2151"/>
                  </a:cubicBezTo>
                  <a:cubicBezTo>
                    <a:pt x="917" y="2233"/>
                    <a:pt x="972" y="2293"/>
                    <a:pt x="1064" y="2293"/>
                  </a:cubicBezTo>
                  <a:cubicBezTo>
                    <a:pt x="1084" y="2293"/>
                    <a:pt x="1105" y="2290"/>
                    <a:pt x="1129" y="2285"/>
                  </a:cubicBezTo>
                  <a:cubicBezTo>
                    <a:pt x="1195" y="2251"/>
                    <a:pt x="1295" y="2118"/>
                    <a:pt x="1262" y="2051"/>
                  </a:cubicBezTo>
                  <a:cubicBezTo>
                    <a:pt x="1095" y="1317"/>
                    <a:pt x="795" y="650"/>
                    <a:pt x="428" y="83"/>
                  </a:cubicBezTo>
                  <a:cubicBezTo>
                    <a:pt x="389" y="24"/>
                    <a:pt x="333"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4913975" y="2041125"/>
              <a:ext cx="218100" cy="109275"/>
            </a:xfrm>
            <a:custGeom>
              <a:avLst/>
              <a:gdLst/>
              <a:ahLst/>
              <a:cxnLst/>
              <a:rect l="l" t="t" r="r" b="b"/>
              <a:pathLst>
                <a:path w="8724" h="4371" extrusionOk="0">
                  <a:moveTo>
                    <a:pt x="8425" y="1"/>
                  </a:moveTo>
                  <a:cubicBezTo>
                    <a:pt x="8393" y="1"/>
                    <a:pt x="8360" y="10"/>
                    <a:pt x="8328" y="32"/>
                  </a:cubicBezTo>
                  <a:cubicBezTo>
                    <a:pt x="5659" y="1366"/>
                    <a:pt x="3291" y="3467"/>
                    <a:pt x="256" y="3968"/>
                  </a:cubicBezTo>
                  <a:cubicBezTo>
                    <a:pt x="0" y="4032"/>
                    <a:pt x="111" y="4370"/>
                    <a:pt x="326" y="4370"/>
                  </a:cubicBezTo>
                  <a:cubicBezTo>
                    <a:pt x="336" y="4370"/>
                    <a:pt x="346" y="4370"/>
                    <a:pt x="356" y="4368"/>
                  </a:cubicBezTo>
                  <a:cubicBezTo>
                    <a:pt x="3424" y="3801"/>
                    <a:pt x="5826" y="1700"/>
                    <a:pt x="8528" y="365"/>
                  </a:cubicBezTo>
                  <a:cubicBezTo>
                    <a:pt x="8724" y="253"/>
                    <a:pt x="8591" y="1"/>
                    <a:pt x="84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5021250" y="2094600"/>
              <a:ext cx="68425" cy="46225"/>
            </a:xfrm>
            <a:custGeom>
              <a:avLst/>
              <a:gdLst/>
              <a:ahLst/>
              <a:cxnLst/>
              <a:rect l="l" t="t" r="r" b="b"/>
              <a:pathLst>
                <a:path w="2737" h="1849" extrusionOk="0">
                  <a:moveTo>
                    <a:pt x="2576" y="0"/>
                  </a:moveTo>
                  <a:cubicBezTo>
                    <a:pt x="2537" y="0"/>
                    <a:pt x="2497" y="19"/>
                    <a:pt x="2469" y="61"/>
                  </a:cubicBezTo>
                  <a:cubicBezTo>
                    <a:pt x="1569" y="428"/>
                    <a:pt x="801" y="962"/>
                    <a:pt x="67" y="1562"/>
                  </a:cubicBezTo>
                  <a:cubicBezTo>
                    <a:pt x="1" y="1629"/>
                    <a:pt x="34" y="1762"/>
                    <a:pt x="67" y="1795"/>
                  </a:cubicBezTo>
                  <a:cubicBezTo>
                    <a:pt x="107" y="1835"/>
                    <a:pt x="151" y="1848"/>
                    <a:pt x="193" y="1848"/>
                  </a:cubicBezTo>
                  <a:cubicBezTo>
                    <a:pt x="257" y="1848"/>
                    <a:pt x="314" y="1816"/>
                    <a:pt x="334" y="1795"/>
                  </a:cubicBezTo>
                  <a:cubicBezTo>
                    <a:pt x="1035" y="1228"/>
                    <a:pt x="1802" y="728"/>
                    <a:pt x="2636" y="328"/>
                  </a:cubicBezTo>
                  <a:cubicBezTo>
                    <a:pt x="2736" y="294"/>
                    <a:pt x="2736" y="161"/>
                    <a:pt x="2703" y="94"/>
                  </a:cubicBezTo>
                  <a:cubicBezTo>
                    <a:pt x="2683" y="36"/>
                    <a:pt x="2630" y="0"/>
                    <a:pt x="2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992050" y="1723150"/>
              <a:ext cx="126400" cy="67700"/>
            </a:xfrm>
            <a:custGeom>
              <a:avLst/>
              <a:gdLst/>
              <a:ahLst/>
              <a:cxnLst/>
              <a:rect l="l" t="t" r="r" b="b"/>
              <a:pathLst>
                <a:path w="5056" h="2708" extrusionOk="0">
                  <a:moveTo>
                    <a:pt x="4800" y="0"/>
                  </a:moveTo>
                  <a:cubicBezTo>
                    <a:pt x="4781" y="0"/>
                    <a:pt x="4760" y="3"/>
                    <a:pt x="4738" y="8"/>
                  </a:cubicBezTo>
                  <a:cubicBezTo>
                    <a:pt x="3170" y="675"/>
                    <a:pt x="1636" y="1443"/>
                    <a:pt x="168" y="2343"/>
                  </a:cubicBezTo>
                  <a:cubicBezTo>
                    <a:pt x="0" y="2455"/>
                    <a:pt x="114" y="2708"/>
                    <a:pt x="273" y="2708"/>
                  </a:cubicBezTo>
                  <a:cubicBezTo>
                    <a:pt x="304" y="2708"/>
                    <a:pt x="336" y="2698"/>
                    <a:pt x="368" y="2677"/>
                  </a:cubicBezTo>
                  <a:cubicBezTo>
                    <a:pt x="1803" y="1809"/>
                    <a:pt x="3304" y="1009"/>
                    <a:pt x="4871" y="408"/>
                  </a:cubicBezTo>
                  <a:cubicBezTo>
                    <a:pt x="5055" y="317"/>
                    <a:pt x="5014" y="0"/>
                    <a:pt x="4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5023875" y="1709100"/>
              <a:ext cx="69125" cy="42550"/>
            </a:xfrm>
            <a:custGeom>
              <a:avLst/>
              <a:gdLst/>
              <a:ahLst/>
              <a:cxnLst/>
              <a:rect l="l" t="t" r="r" b="b"/>
              <a:pathLst>
                <a:path w="2765" h="1702" extrusionOk="0">
                  <a:moveTo>
                    <a:pt x="2586" y="0"/>
                  </a:moveTo>
                  <a:cubicBezTo>
                    <a:pt x="2546" y="0"/>
                    <a:pt x="2502" y="11"/>
                    <a:pt x="2464" y="36"/>
                  </a:cubicBezTo>
                  <a:cubicBezTo>
                    <a:pt x="1697" y="403"/>
                    <a:pt x="930" y="837"/>
                    <a:pt x="196" y="1337"/>
                  </a:cubicBezTo>
                  <a:cubicBezTo>
                    <a:pt x="0" y="1449"/>
                    <a:pt x="133" y="1702"/>
                    <a:pt x="299" y="1702"/>
                  </a:cubicBezTo>
                  <a:cubicBezTo>
                    <a:pt x="331" y="1702"/>
                    <a:pt x="364" y="1693"/>
                    <a:pt x="396" y="1671"/>
                  </a:cubicBezTo>
                  <a:cubicBezTo>
                    <a:pt x="1130" y="1171"/>
                    <a:pt x="1897" y="737"/>
                    <a:pt x="2698" y="370"/>
                  </a:cubicBezTo>
                  <a:cubicBezTo>
                    <a:pt x="2764" y="303"/>
                    <a:pt x="2764" y="170"/>
                    <a:pt x="2731" y="70"/>
                  </a:cubicBezTo>
                  <a:cubicBezTo>
                    <a:pt x="2711" y="29"/>
                    <a:pt x="2652" y="0"/>
                    <a:pt x="2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716050" y="1774425"/>
              <a:ext cx="53400" cy="140925"/>
            </a:xfrm>
            <a:custGeom>
              <a:avLst/>
              <a:gdLst/>
              <a:ahLst/>
              <a:cxnLst/>
              <a:rect l="l" t="t" r="r" b="b"/>
              <a:pathLst>
                <a:path w="2136" h="5637" extrusionOk="0">
                  <a:moveTo>
                    <a:pt x="1873" y="1"/>
                  </a:moveTo>
                  <a:cubicBezTo>
                    <a:pt x="1809" y="1"/>
                    <a:pt x="1745" y="27"/>
                    <a:pt x="1701" y="92"/>
                  </a:cubicBezTo>
                  <a:cubicBezTo>
                    <a:pt x="1268" y="959"/>
                    <a:pt x="901" y="1893"/>
                    <a:pt x="600" y="2794"/>
                  </a:cubicBezTo>
                  <a:cubicBezTo>
                    <a:pt x="334" y="3661"/>
                    <a:pt x="0" y="4629"/>
                    <a:pt x="334" y="5529"/>
                  </a:cubicBezTo>
                  <a:cubicBezTo>
                    <a:pt x="358" y="5604"/>
                    <a:pt x="425" y="5637"/>
                    <a:pt x="495" y="5637"/>
                  </a:cubicBezTo>
                  <a:cubicBezTo>
                    <a:pt x="613" y="5637"/>
                    <a:pt x="742" y="5543"/>
                    <a:pt x="701" y="5396"/>
                  </a:cubicBezTo>
                  <a:cubicBezTo>
                    <a:pt x="400" y="4495"/>
                    <a:pt x="767" y="3595"/>
                    <a:pt x="1034" y="2761"/>
                  </a:cubicBezTo>
                  <a:cubicBezTo>
                    <a:pt x="1334" y="1893"/>
                    <a:pt x="1668" y="1059"/>
                    <a:pt x="2068" y="225"/>
                  </a:cubicBezTo>
                  <a:cubicBezTo>
                    <a:pt x="2136" y="113"/>
                    <a:pt x="2006" y="1"/>
                    <a:pt x="1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697700" y="1849550"/>
              <a:ext cx="15025" cy="47500"/>
            </a:xfrm>
            <a:custGeom>
              <a:avLst/>
              <a:gdLst/>
              <a:ahLst/>
              <a:cxnLst/>
              <a:rect l="l" t="t" r="r" b="b"/>
              <a:pathLst>
                <a:path w="601" h="1900" extrusionOk="0">
                  <a:moveTo>
                    <a:pt x="314" y="0"/>
                  </a:moveTo>
                  <a:cubicBezTo>
                    <a:pt x="226" y="0"/>
                    <a:pt x="167" y="71"/>
                    <a:pt x="167" y="123"/>
                  </a:cubicBezTo>
                  <a:cubicBezTo>
                    <a:pt x="0" y="690"/>
                    <a:pt x="0" y="1223"/>
                    <a:pt x="134" y="1757"/>
                  </a:cubicBezTo>
                  <a:cubicBezTo>
                    <a:pt x="161" y="1839"/>
                    <a:pt x="234" y="1899"/>
                    <a:pt x="333" y="1899"/>
                  </a:cubicBezTo>
                  <a:cubicBezTo>
                    <a:pt x="354" y="1899"/>
                    <a:pt x="377" y="1896"/>
                    <a:pt x="400" y="1890"/>
                  </a:cubicBezTo>
                  <a:cubicBezTo>
                    <a:pt x="467" y="1857"/>
                    <a:pt x="534" y="1757"/>
                    <a:pt x="501" y="1624"/>
                  </a:cubicBezTo>
                  <a:cubicBezTo>
                    <a:pt x="400" y="1190"/>
                    <a:pt x="434" y="690"/>
                    <a:pt x="601" y="189"/>
                  </a:cubicBezTo>
                  <a:cubicBezTo>
                    <a:pt x="601" y="123"/>
                    <a:pt x="501" y="22"/>
                    <a:pt x="400" y="22"/>
                  </a:cubicBezTo>
                  <a:cubicBezTo>
                    <a:pt x="369" y="7"/>
                    <a:pt x="340" y="0"/>
                    <a:pt x="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570925" y="2808275"/>
              <a:ext cx="9200" cy="652375"/>
            </a:xfrm>
            <a:custGeom>
              <a:avLst/>
              <a:gdLst/>
              <a:ahLst/>
              <a:cxnLst/>
              <a:rect l="l" t="t" r="r" b="b"/>
              <a:pathLst>
                <a:path w="368" h="26095" extrusionOk="0">
                  <a:moveTo>
                    <a:pt x="184" y="1"/>
                  </a:moveTo>
                  <a:cubicBezTo>
                    <a:pt x="93" y="1"/>
                    <a:pt x="1" y="68"/>
                    <a:pt x="1" y="201"/>
                  </a:cubicBezTo>
                  <a:lnTo>
                    <a:pt x="1" y="10242"/>
                  </a:lnTo>
                  <a:lnTo>
                    <a:pt x="1" y="20282"/>
                  </a:lnTo>
                  <a:lnTo>
                    <a:pt x="1" y="25919"/>
                  </a:lnTo>
                  <a:cubicBezTo>
                    <a:pt x="1" y="26036"/>
                    <a:pt x="93" y="26095"/>
                    <a:pt x="184" y="26095"/>
                  </a:cubicBezTo>
                  <a:cubicBezTo>
                    <a:pt x="276" y="26095"/>
                    <a:pt x="368" y="26036"/>
                    <a:pt x="368" y="25919"/>
                  </a:cubicBezTo>
                  <a:lnTo>
                    <a:pt x="368" y="15879"/>
                  </a:lnTo>
                  <a:lnTo>
                    <a:pt x="368" y="5805"/>
                  </a:lnTo>
                  <a:lnTo>
                    <a:pt x="368" y="201"/>
                  </a:lnTo>
                  <a:cubicBezTo>
                    <a:pt x="368" y="68"/>
                    <a:pt x="276"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610100" y="3252550"/>
              <a:ext cx="20900" cy="182550"/>
            </a:xfrm>
            <a:custGeom>
              <a:avLst/>
              <a:gdLst/>
              <a:ahLst/>
              <a:cxnLst/>
              <a:rect l="l" t="t" r="r" b="b"/>
              <a:pathLst>
                <a:path w="836" h="7302" extrusionOk="0">
                  <a:moveTo>
                    <a:pt x="252" y="1"/>
                  </a:moveTo>
                  <a:cubicBezTo>
                    <a:pt x="160" y="1"/>
                    <a:pt x="68" y="59"/>
                    <a:pt x="68" y="176"/>
                  </a:cubicBezTo>
                  <a:cubicBezTo>
                    <a:pt x="102" y="1344"/>
                    <a:pt x="168" y="2544"/>
                    <a:pt x="235" y="3712"/>
                  </a:cubicBezTo>
                  <a:cubicBezTo>
                    <a:pt x="269" y="4279"/>
                    <a:pt x="269" y="4813"/>
                    <a:pt x="302" y="5380"/>
                  </a:cubicBezTo>
                  <a:cubicBezTo>
                    <a:pt x="302" y="5947"/>
                    <a:pt x="269" y="6481"/>
                    <a:pt x="68" y="7014"/>
                  </a:cubicBezTo>
                  <a:cubicBezTo>
                    <a:pt x="1" y="7150"/>
                    <a:pt x="132" y="7301"/>
                    <a:pt x="255" y="7301"/>
                  </a:cubicBezTo>
                  <a:cubicBezTo>
                    <a:pt x="313" y="7301"/>
                    <a:pt x="370" y="7267"/>
                    <a:pt x="402" y="7181"/>
                  </a:cubicBezTo>
                  <a:cubicBezTo>
                    <a:pt x="836" y="6147"/>
                    <a:pt x="669" y="4946"/>
                    <a:pt x="602" y="3879"/>
                  </a:cubicBezTo>
                  <a:lnTo>
                    <a:pt x="435" y="176"/>
                  </a:lnTo>
                  <a:cubicBezTo>
                    <a:pt x="435" y="59"/>
                    <a:pt x="344"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397475" y="2771600"/>
              <a:ext cx="12525" cy="224025"/>
            </a:xfrm>
            <a:custGeom>
              <a:avLst/>
              <a:gdLst/>
              <a:ahLst/>
              <a:cxnLst/>
              <a:rect l="l" t="t" r="r" b="b"/>
              <a:pathLst>
                <a:path w="501" h="8961" extrusionOk="0">
                  <a:moveTo>
                    <a:pt x="201" y="0"/>
                  </a:moveTo>
                  <a:cubicBezTo>
                    <a:pt x="101" y="0"/>
                    <a:pt x="1" y="67"/>
                    <a:pt x="1" y="200"/>
                  </a:cubicBezTo>
                  <a:cubicBezTo>
                    <a:pt x="134" y="3069"/>
                    <a:pt x="134" y="5938"/>
                    <a:pt x="67" y="8773"/>
                  </a:cubicBezTo>
                  <a:cubicBezTo>
                    <a:pt x="67" y="8902"/>
                    <a:pt x="153" y="8961"/>
                    <a:pt x="242" y="8961"/>
                  </a:cubicBezTo>
                  <a:cubicBezTo>
                    <a:pt x="336" y="8961"/>
                    <a:pt x="434" y="8894"/>
                    <a:pt x="434" y="8773"/>
                  </a:cubicBezTo>
                  <a:cubicBezTo>
                    <a:pt x="501" y="5904"/>
                    <a:pt x="501" y="3036"/>
                    <a:pt x="401" y="200"/>
                  </a:cubicBezTo>
                  <a:cubicBezTo>
                    <a:pt x="401" y="67"/>
                    <a:pt x="301"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2650400" y="2709225"/>
              <a:ext cx="45050" cy="469875"/>
            </a:xfrm>
            <a:custGeom>
              <a:avLst/>
              <a:gdLst/>
              <a:ahLst/>
              <a:cxnLst/>
              <a:rect l="l" t="t" r="r" b="b"/>
              <a:pathLst>
                <a:path w="1802" h="18795" extrusionOk="0">
                  <a:moveTo>
                    <a:pt x="612" y="1"/>
                  </a:moveTo>
                  <a:cubicBezTo>
                    <a:pt x="537" y="1"/>
                    <a:pt x="462" y="48"/>
                    <a:pt x="434" y="160"/>
                  </a:cubicBezTo>
                  <a:cubicBezTo>
                    <a:pt x="167" y="1261"/>
                    <a:pt x="0" y="2428"/>
                    <a:pt x="34" y="3663"/>
                  </a:cubicBezTo>
                  <a:cubicBezTo>
                    <a:pt x="34" y="4864"/>
                    <a:pt x="267" y="6031"/>
                    <a:pt x="501" y="7199"/>
                  </a:cubicBezTo>
                  <a:cubicBezTo>
                    <a:pt x="801" y="8399"/>
                    <a:pt x="1068" y="9600"/>
                    <a:pt x="1168" y="10835"/>
                  </a:cubicBezTo>
                  <a:cubicBezTo>
                    <a:pt x="1301" y="12035"/>
                    <a:pt x="1335" y="13270"/>
                    <a:pt x="1335" y="14504"/>
                  </a:cubicBezTo>
                  <a:cubicBezTo>
                    <a:pt x="1335" y="15871"/>
                    <a:pt x="1268" y="17239"/>
                    <a:pt x="1168" y="18607"/>
                  </a:cubicBezTo>
                  <a:cubicBezTo>
                    <a:pt x="1168" y="18736"/>
                    <a:pt x="1254" y="18795"/>
                    <a:pt x="1342" y="18795"/>
                  </a:cubicBezTo>
                  <a:cubicBezTo>
                    <a:pt x="1437" y="18795"/>
                    <a:pt x="1535" y="18727"/>
                    <a:pt x="1535" y="18607"/>
                  </a:cubicBezTo>
                  <a:cubicBezTo>
                    <a:pt x="1668" y="16205"/>
                    <a:pt x="1802" y="13737"/>
                    <a:pt x="1602" y="11335"/>
                  </a:cubicBezTo>
                  <a:cubicBezTo>
                    <a:pt x="1501" y="10134"/>
                    <a:pt x="1301" y="8967"/>
                    <a:pt x="1001" y="7866"/>
                  </a:cubicBezTo>
                  <a:cubicBezTo>
                    <a:pt x="734" y="6632"/>
                    <a:pt x="467" y="5497"/>
                    <a:pt x="434" y="4230"/>
                  </a:cubicBezTo>
                  <a:cubicBezTo>
                    <a:pt x="334" y="2895"/>
                    <a:pt x="467" y="1528"/>
                    <a:pt x="801" y="227"/>
                  </a:cubicBezTo>
                  <a:cubicBezTo>
                    <a:pt x="820" y="91"/>
                    <a:pt x="716" y="1"/>
                    <a:pt x="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2639550" y="3078575"/>
              <a:ext cx="9200" cy="104175"/>
            </a:xfrm>
            <a:custGeom>
              <a:avLst/>
              <a:gdLst/>
              <a:ahLst/>
              <a:cxnLst/>
              <a:rect l="l" t="t" r="r" b="b"/>
              <a:pathLst>
                <a:path w="368" h="4167" extrusionOk="0">
                  <a:moveTo>
                    <a:pt x="195" y="1"/>
                  </a:moveTo>
                  <a:cubicBezTo>
                    <a:pt x="100" y="1"/>
                    <a:pt x="1" y="60"/>
                    <a:pt x="1" y="163"/>
                  </a:cubicBezTo>
                  <a:lnTo>
                    <a:pt x="1" y="3966"/>
                  </a:lnTo>
                  <a:cubicBezTo>
                    <a:pt x="1" y="4100"/>
                    <a:pt x="92" y="4166"/>
                    <a:pt x="184" y="4166"/>
                  </a:cubicBezTo>
                  <a:cubicBezTo>
                    <a:pt x="276" y="4166"/>
                    <a:pt x="368" y="4100"/>
                    <a:pt x="368" y="3966"/>
                  </a:cubicBezTo>
                  <a:lnTo>
                    <a:pt x="368" y="163"/>
                  </a:lnTo>
                  <a:cubicBezTo>
                    <a:pt x="368" y="51"/>
                    <a:pt x="283"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3509350" y="3910925"/>
              <a:ext cx="31850" cy="386675"/>
            </a:xfrm>
            <a:custGeom>
              <a:avLst/>
              <a:gdLst/>
              <a:ahLst/>
              <a:cxnLst/>
              <a:rect l="l" t="t" r="r" b="b"/>
              <a:pathLst>
                <a:path w="1274" h="15467" extrusionOk="0">
                  <a:moveTo>
                    <a:pt x="1049" y="1"/>
                  </a:moveTo>
                  <a:cubicBezTo>
                    <a:pt x="965" y="1"/>
                    <a:pt x="876" y="48"/>
                    <a:pt x="834" y="160"/>
                  </a:cubicBezTo>
                  <a:cubicBezTo>
                    <a:pt x="267" y="1995"/>
                    <a:pt x="300" y="3963"/>
                    <a:pt x="401" y="5864"/>
                  </a:cubicBezTo>
                  <a:cubicBezTo>
                    <a:pt x="434" y="6831"/>
                    <a:pt x="467" y="7832"/>
                    <a:pt x="467" y="8833"/>
                  </a:cubicBezTo>
                  <a:cubicBezTo>
                    <a:pt x="467" y="9834"/>
                    <a:pt x="401" y="10834"/>
                    <a:pt x="267" y="11868"/>
                  </a:cubicBezTo>
                  <a:cubicBezTo>
                    <a:pt x="134" y="13002"/>
                    <a:pt x="0" y="14137"/>
                    <a:pt x="134" y="15304"/>
                  </a:cubicBezTo>
                  <a:cubicBezTo>
                    <a:pt x="150" y="15416"/>
                    <a:pt x="251" y="15467"/>
                    <a:pt x="344" y="15467"/>
                  </a:cubicBezTo>
                  <a:cubicBezTo>
                    <a:pt x="444" y="15467"/>
                    <a:pt x="535" y="15408"/>
                    <a:pt x="501" y="15304"/>
                  </a:cubicBezTo>
                  <a:cubicBezTo>
                    <a:pt x="267" y="13303"/>
                    <a:pt x="801" y="11335"/>
                    <a:pt x="834" y="9333"/>
                  </a:cubicBezTo>
                  <a:cubicBezTo>
                    <a:pt x="901" y="7365"/>
                    <a:pt x="634" y="5464"/>
                    <a:pt x="734" y="3496"/>
                  </a:cubicBezTo>
                  <a:cubicBezTo>
                    <a:pt x="767" y="2362"/>
                    <a:pt x="934" y="1294"/>
                    <a:pt x="1234" y="227"/>
                  </a:cubicBezTo>
                  <a:cubicBezTo>
                    <a:pt x="1273" y="91"/>
                    <a:pt x="1166"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3553150" y="4140700"/>
              <a:ext cx="20850" cy="122500"/>
            </a:xfrm>
            <a:custGeom>
              <a:avLst/>
              <a:gdLst/>
              <a:ahLst/>
              <a:cxnLst/>
              <a:rect l="l" t="t" r="r" b="b"/>
              <a:pathLst>
                <a:path w="834" h="4900" extrusionOk="0">
                  <a:moveTo>
                    <a:pt x="654" y="0"/>
                  </a:moveTo>
                  <a:cubicBezTo>
                    <a:pt x="558" y="0"/>
                    <a:pt x="450" y="59"/>
                    <a:pt x="416" y="176"/>
                  </a:cubicBezTo>
                  <a:cubicBezTo>
                    <a:pt x="283" y="1677"/>
                    <a:pt x="183" y="3211"/>
                    <a:pt x="16" y="4712"/>
                  </a:cubicBezTo>
                  <a:cubicBezTo>
                    <a:pt x="0" y="4841"/>
                    <a:pt x="85" y="4900"/>
                    <a:pt x="178" y="4900"/>
                  </a:cubicBezTo>
                  <a:cubicBezTo>
                    <a:pt x="276" y="4900"/>
                    <a:pt x="383" y="4833"/>
                    <a:pt x="383" y="4712"/>
                  </a:cubicBezTo>
                  <a:cubicBezTo>
                    <a:pt x="517" y="3211"/>
                    <a:pt x="650" y="1677"/>
                    <a:pt x="817" y="176"/>
                  </a:cubicBezTo>
                  <a:cubicBezTo>
                    <a:pt x="833" y="59"/>
                    <a:pt x="750"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3769525" y="618375"/>
              <a:ext cx="127625" cy="279400"/>
            </a:xfrm>
            <a:custGeom>
              <a:avLst/>
              <a:gdLst/>
              <a:ahLst/>
              <a:cxnLst/>
              <a:rect l="l" t="t" r="r" b="b"/>
              <a:pathLst>
                <a:path w="5105" h="11176" extrusionOk="0">
                  <a:moveTo>
                    <a:pt x="1902" y="1"/>
                  </a:moveTo>
                  <a:lnTo>
                    <a:pt x="1" y="2303"/>
                  </a:lnTo>
                  <a:lnTo>
                    <a:pt x="1602" y="3403"/>
                  </a:lnTo>
                  <a:lnTo>
                    <a:pt x="1268" y="6305"/>
                  </a:lnTo>
                  <a:lnTo>
                    <a:pt x="1202" y="7173"/>
                  </a:lnTo>
                  <a:lnTo>
                    <a:pt x="1902" y="7239"/>
                  </a:lnTo>
                  <a:lnTo>
                    <a:pt x="4004" y="7440"/>
                  </a:lnTo>
                  <a:lnTo>
                    <a:pt x="3703" y="11176"/>
                  </a:lnTo>
                  <a:lnTo>
                    <a:pt x="5004" y="7073"/>
                  </a:lnTo>
                  <a:lnTo>
                    <a:pt x="5104" y="6639"/>
                  </a:lnTo>
                  <a:lnTo>
                    <a:pt x="4571" y="6472"/>
                  </a:lnTo>
                  <a:lnTo>
                    <a:pt x="3036" y="6005"/>
                  </a:lnTo>
                  <a:cubicBezTo>
                    <a:pt x="3436" y="4904"/>
                    <a:pt x="4204" y="2736"/>
                    <a:pt x="4237" y="2503"/>
                  </a:cubicBezTo>
                  <a:cubicBezTo>
                    <a:pt x="3837" y="2102"/>
                    <a:pt x="2336" y="468"/>
                    <a:pt x="19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3616925" y="692600"/>
              <a:ext cx="225175" cy="237700"/>
            </a:xfrm>
            <a:custGeom>
              <a:avLst/>
              <a:gdLst/>
              <a:ahLst/>
              <a:cxnLst/>
              <a:rect l="l" t="t" r="r" b="b"/>
              <a:pathLst>
                <a:path w="9007" h="9508" extrusionOk="0">
                  <a:moveTo>
                    <a:pt x="1134" y="1"/>
                  </a:moveTo>
                  <a:lnTo>
                    <a:pt x="0" y="2803"/>
                  </a:lnTo>
                  <a:lnTo>
                    <a:pt x="2802" y="3670"/>
                  </a:lnTo>
                  <a:lnTo>
                    <a:pt x="2035" y="5705"/>
                  </a:lnTo>
                  <a:lnTo>
                    <a:pt x="1535" y="7106"/>
                  </a:lnTo>
                  <a:lnTo>
                    <a:pt x="2836" y="6939"/>
                  </a:lnTo>
                  <a:lnTo>
                    <a:pt x="5604" y="6605"/>
                  </a:lnTo>
                  <a:lnTo>
                    <a:pt x="5438" y="9107"/>
                  </a:lnTo>
                  <a:lnTo>
                    <a:pt x="5371" y="9441"/>
                  </a:lnTo>
                  <a:lnTo>
                    <a:pt x="5371" y="9441"/>
                  </a:lnTo>
                  <a:lnTo>
                    <a:pt x="5671" y="9374"/>
                  </a:lnTo>
                  <a:lnTo>
                    <a:pt x="9007" y="9507"/>
                  </a:lnTo>
                  <a:lnTo>
                    <a:pt x="6038" y="8874"/>
                  </a:lnTo>
                  <a:lnTo>
                    <a:pt x="6772" y="6005"/>
                  </a:lnTo>
                  <a:lnTo>
                    <a:pt x="6939" y="5371"/>
                  </a:lnTo>
                  <a:cubicBezTo>
                    <a:pt x="6638" y="5371"/>
                    <a:pt x="5337" y="5304"/>
                    <a:pt x="4270" y="5271"/>
                  </a:cubicBezTo>
                  <a:lnTo>
                    <a:pt x="5337" y="3370"/>
                  </a:lnTo>
                  <a:lnTo>
                    <a:pt x="5871" y="2436"/>
                  </a:lnTo>
                  <a:cubicBezTo>
                    <a:pt x="5104" y="2002"/>
                    <a:pt x="1968" y="434"/>
                    <a:pt x="1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3534350" y="931100"/>
              <a:ext cx="273575" cy="133450"/>
            </a:xfrm>
            <a:custGeom>
              <a:avLst/>
              <a:gdLst/>
              <a:ahLst/>
              <a:cxnLst/>
              <a:rect l="l" t="t" r="r" b="b"/>
              <a:pathLst>
                <a:path w="10943" h="5338" extrusionOk="0">
                  <a:moveTo>
                    <a:pt x="4137" y="1"/>
                  </a:moveTo>
                  <a:cubicBezTo>
                    <a:pt x="3570" y="1"/>
                    <a:pt x="601" y="34"/>
                    <a:pt x="1" y="34"/>
                  </a:cubicBezTo>
                  <a:lnTo>
                    <a:pt x="401" y="3070"/>
                  </a:lnTo>
                  <a:lnTo>
                    <a:pt x="3003" y="2436"/>
                  </a:lnTo>
                  <a:cubicBezTo>
                    <a:pt x="3804" y="3370"/>
                    <a:pt x="5005" y="4804"/>
                    <a:pt x="5472" y="5338"/>
                  </a:cubicBezTo>
                  <a:cubicBezTo>
                    <a:pt x="5738" y="4738"/>
                    <a:pt x="6472" y="3070"/>
                    <a:pt x="6839" y="2136"/>
                  </a:cubicBezTo>
                  <a:lnTo>
                    <a:pt x="10942" y="2936"/>
                  </a:lnTo>
                  <a:lnTo>
                    <a:pt x="6672" y="1102"/>
                  </a:lnTo>
                  <a:lnTo>
                    <a:pt x="6339" y="968"/>
                  </a:lnTo>
                  <a:lnTo>
                    <a:pt x="6105" y="1335"/>
                  </a:lnTo>
                  <a:lnTo>
                    <a:pt x="5338" y="2403"/>
                  </a:lnTo>
                  <a:cubicBezTo>
                    <a:pt x="4838" y="1435"/>
                    <a:pt x="4237" y="234"/>
                    <a:pt x="4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4513400" y="649250"/>
              <a:ext cx="732200" cy="680500"/>
            </a:xfrm>
            <a:custGeom>
              <a:avLst/>
              <a:gdLst/>
              <a:ahLst/>
              <a:cxnLst/>
              <a:rect l="l" t="t" r="r" b="b"/>
              <a:pathLst>
                <a:path w="29288" h="27220" extrusionOk="0">
                  <a:moveTo>
                    <a:pt x="15678" y="0"/>
                  </a:moveTo>
                  <a:cubicBezTo>
                    <a:pt x="8173" y="0"/>
                    <a:pt x="2068" y="6071"/>
                    <a:pt x="2068" y="13576"/>
                  </a:cubicBezTo>
                  <a:cubicBezTo>
                    <a:pt x="2068" y="16912"/>
                    <a:pt x="3236" y="19948"/>
                    <a:pt x="5271" y="22349"/>
                  </a:cubicBezTo>
                  <a:cubicBezTo>
                    <a:pt x="3736" y="23884"/>
                    <a:pt x="1968" y="25118"/>
                    <a:pt x="0" y="25919"/>
                  </a:cubicBezTo>
                  <a:cubicBezTo>
                    <a:pt x="525" y="25987"/>
                    <a:pt x="1056" y="26020"/>
                    <a:pt x="1590" y="26020"/>
                  </a:cubicBezTo>
                  <a:cubicBezTo>
                    <a:pt x="3669" y="26020"/>
                    <a:pt x="5781" y="25514"/>
                    <a:pt x="7639" y="24584"/>
                  </a:cubicBezTo>
                  <a:cubicBezTo>
                    <a:pt x="9874" y="26252"/>
                    <a:pt x="12676" y="27220"/>
                    <a:pt x="15678" y="27220"/>
                  </a:cubicBezTo>
                  <a:cubicBezTo>
                    <a:pt x="23183" y="27220"/>
                    <a:pt x="29288" y="21115"/>
                    <a:pt x="29288" y="13610"/>
                  </a:cubicBezTo>
                  <a:cubicBezTo>
                    <a:pt x="29288" y="6104"/>
                    <a:pt x="23183" y="33"/>
                    <a:pt x="15678" y="0"/>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39"/>
            <p:cNvSpPr/>
            <p:nvPr/>
          </p:nvSpPr>
          <p:spPr>
            <a:xfrm>
              <a:off x="4770250" y="776000"/>
              <a:ext cx="285225" cy="332950"/>
            </a:xfrm>
            <a:custGeom>
              <a:avLst/>
              <a:gdLst/>
              <a:ahLst/>
              <a:cxnLst/>
              <a:rect l="l" t="t" r="r" b="b"/>
              <a:pathLst>
                <a:path w="11409" h="13318" extrusionOk="0">
                  <a:moveTo>
                    <a:pt x="5671" y="0"/>
                  </a:moveTo>
                  <a:cubicBezTo>
                    <a:pt x="4036" y="0"/>
                    <a:pt x="2435" y="334"/>
                    <a:pt x="1001" y="968"/>
                  </a:cubicBezTo>
                  <a:cubicBezTo>
                    <a:pt x="334" y="1235"/>
                    <a:pt x="0" y="2035"/>
                    <a:pt x="334" y="2702"/>
                  </a:cubicBezTo>
                  <a:lnTo>
                    <a:pt x="367" y="2802"/>
                  </a:lnTo>
                  <a:cubicBezTo>
                    <a:pt x="592" y="3227"/>
                    <a:pt x="1040" y="3501"/>
                    <a:pt x="1517" y="3501"/>
                  </a:cubicBezTo>
                  <a:cubicBezTo>
                    <a:pt x="1678" y="3501"/>
                    <a:pt x="1842" y="3470"/>
                    <a:pt x="2002" y="3403"/>
                  </a:cubicBezTo>
                  <a:cubicBezTo>
                    <a:pt x="2335" y="3303"/>
                    <a:pt x="2702" y="3169"/>
                    <a:pt x="3036" y="3036"/>
                  </a:cubicBezTo>
                  <a:cubicBezTo>
                    <a:pt x="3736" y="2802"/>
                    <a:pt x="4537" y="2669"/>
                    <a:pt x="5404" y="2669"/>
                  </a:cubicBezTo>
                  <a:cubicBezTo>
                    <a:pt x="6371" y="2669"/>
                    <a:pt x="7072" y="2869"/>
                    <a:pt x="7572" y="3303"/>
                  </a:cubicBezTo>
                  <a:cubicBezTo>
                    <a:pt x="8073" y="3703"/>
                    <a:pt x="8340" y="4303"/>
                    <a:pt x="8340" y="5037"/>
                  </a:cubicBezTo>
                  <a:cubicBezTo>
                    <a:pt x="8340" y="5671"/>
                    <a:pt x="8206" y="6238"/>
                    <a:pt x="7873" y="6705"/>
                  </a:cubicBezTo>
                  <a:cubicBezTo>
                    <a:pt x="7539" y="7172"/>
                    <a:pt x="6872" y="7839"/>
                    <a:pt x="5771" y="8673"/>
                  </a:cubicBezTo>
                  <a:cubicBezTo>
                    <a:pt x="4904" y="9374"/>
                    <a:pt x="4270" y="10041"/>
                    <a:pt x="3903" y="10708"/>
                  </a:cubicBezTo>
                  <a:cubicBezTo>
                    <a:pt x="3736" y="11008"/>
                    <a:pt x="3603" y="11375"/>
                    <a:pt x="3536" y="11742"/>
                  </a:cubicBezTo>
                  <a:cubicBezTo>
                    <a:pt x="3369" y="12509"/>
                    <a:pt x="3903" y="13210"/>
                    <a:pt x="4670" y="13310"/>
                  </a:cubicBezTo>
                  <a:lnTo>
                    <a:pt x="4770" y="13310"/>
                  </a:lnTo>
                  <a:cubicBezTo>
                    <a:pt x="4816" y="13315"/>
                    <a:pt x="4862" y="13317"/>
                    <a:pt x="4908" y="13317"/>
                  </a:cubicBezTo>
                  <a:cubicBezTo>
                    <a:pt x="5489" y="13317"/>
                    <a:pt x="6017" y="12930"/>
                    <a:pt x="6171" y="12343"/>
                  </a:cubicBezTo>
                  <a:cubicBezTo>
                    <a:pt x="6238" y="12076"/>
                    <a:pt x="6338" y="11876"/>
                    <a:pt x="6438" y="11675"/>
                  </a:cubicBezTo>
                  <a:cubicBezTo>
                    <a:pt x="6705" y="11242"/>
                    <a:pt x="7272" y="10708"/>
                    <a:pt x="8106" y="10041"/>
                  </a:cubicBezTo>
                  <a:cubicBezTo>
                    <a:pt x="9107" y="9240"/>
                    <a:pt x="9774" y="8640"/>
                    <a:pt x="10208" y="8173"/>
                  </a:cubicBezTo>
                  <a:cubicBezTo>
                    <a:pt x="10608" y="7706"/>
                    <a:pt x="10908" y="7206"/>
                    <a:pt x="11108" y="6672"/>
                  </a:cubicBezTo>
                  <a:cubicBezTo>
                    <a:pt x="11342" y="6171"/>
                    <a:pt x="11408" y="5538"/>
                    <a:pt x="11408" y="4871"/>
                  </a:cubicBezTo>
                  <a:cubicBezTo>
                    <a:pt x="11408" y="3369"/>
                    <a:pt x="10908" y="2169"/>
                    <a:pt x="9874" y="1301"/>
                  </a:cubicBezTo>
                  <a:cubicBezTo>
                    <a:pt x="8840" y="401"/>
                    <a:pt x="7406" y="0"/>
                    <a:pt x="5671" y="0"/>
                  </a:cubicBezTo>
                  <a:close/>
                </a:path>
              </a:pathLst>
            </a:custGeom>
            <a:solidFill>
              <a:srgbClr val="F9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4842800" y="1136250"/>
              <a:ext cx="98425" cy="103450"/>
            </a:xfrm>
            <a:custGeom>
              <a:avLst/>
              <a:gdLst/>
              <a:ahLst/>
              <a:cxnLst/>
              <a:rect l="l" t="t" r="r" b="b"/>
              <a:pathLst>
                <a:path w="3937" h="4138" extrusionOk="0">
                  <a:moveTo>
                    <a:pt x="2002" y="1"/>
                  </a:moveTo>
                  <a:cubicBezTo>
                    <a:pt x="667" y="1"/>
                    <a:pt x="0" y="668"/>
                    <a:pt x="0" y="2069"/>
                  </a:cubicBezTo>
                  <a:cubicBezTo>
                    <a:pt x="0" y="2736"/>
                    <a:pt x="167" y="3236"/>
                    <a:pt x="501" y="3603"/>
                  </a:cubicBezTo>
                  <a:cubicBezTo>
                    <a:pt x="834" y="3970"/>
                    <a:pt x="1335" y="4137"/>
                    <a:pt x="1968" y="4137"/>
                  </a:cubicBezTo>
                  <a:cubicBezTo>
                    <a:pt x="2602" y="4137"/>
                    <a:pt x="3103" y="3970"/>
                    <a:pt x="3436" y="3603"/>
                  </a:cubicBezTo>
                  <a:cubicBezTo>
                    <a:pt x="3770" y="3270"/>
                    <a:pt x="3936" y="2736"/>
                    <a:pt x="3936" y="2102"/>
                  </a:cubicBezTo>
                  <a:cubicBezTo>
                    <a:pt x="3936" y="1468"/>
                    <a:pt x="3770" y="968"/>
                    <a:pt x="3436" y="601"/>
                  </a:cubicBezTo>
                  <a:cubicBezTo>
                    <a:pt x="3103" y="268"/>
                    <a:pt x="2602" y="67"/>
                    <a:pt x="2002" y="1"/>
                  </a:cubicBezTo>
                  <a:close/>
                </a:path>
              </a:pathLst>
            </a:custGeom>
            <a:solidFill>
              <a:srgbClr val="F9D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2" name="Google Shape;552;p39"/>
            <p:cNvSpPr/>
            <p:nvPr/>
          </p:nvSpPr>
          <p:spPr>
            <a:xfrm>
              <a:off x="4374950" y="1241325"/>
              <a:ext cx="68425" cy="143825"/>
            </a:xfrm>
            <a:custGeom>
              <a:avLst/>
              <a:gdLst/>
              <a:ahLst/>
              <a:cxnLst/>
              <a:rect l="l" t="t" r="r" b="b"/>
              <a:pathLst>
                <a:path w="2737" h="5753" extrusionOk="0">
                  <a:moveTo>
                    <a:pt x="2203" y="1"/>
                  </a:moveTo>
                  <a:cubicBezTo>
                    <a:pt x="2102" y="168"/>
                    <a:pt x="835" y="4204"/>
                    <a:pt x="1" y="5204"/>
                  </a:cubicBezTo>
                  <a:cubicBezTo>
                    <a:pt x="668" y="5371"/>
                    <a:pt x="1335" y="5571"/>
                    <a:pt x="2002" y="5738"/>
                  </a:cubicBezTo>
                  <a:cubicBezTo>
                    <a:pt x="2047" y="5738"/>
                    <a:pt x="2106" y="5753"/>
                    <a:pt x="2161" y="5753"/>
                  </a:cubicBezTo>
                  <a:cubicBezTo>
                    <a:pt x="2188" y="5753"/>
                    <a:pt x="2214" y="5749"/>
                    <a:pt x="2236" y="5738"/>
                  </a:cubicBezTo>
                  <a:cubicBezTo>
                    <a:pt x="2336" y="5705"/>
                    <a:pt x="2336" y="5605"/>
                    <a:pt x="2369" y="5538"/>
                  </a:cubicBezTo>
                  <a:cubicBezTo>
                    <a:pt x="2703" y="4371"/>
                    <a:pt x="2736" y="3103"/>
                    <a:pt x="2536" y="1935"/>
                  </a:cubicBezTo>
                  <a:cubicBezTo>
                    <a:pt x="2436" y="1535"/>
                    <a:pt x="2303" y="1102"/>
                    <a:pt x="2236" y="701"/>
                  </a:cubicBezTo>
                  <a:cubicBezTo>
                    <a:pt x="2203" y="434"/>
                    <a:pt x="2203" y="234"/>
                    <a:pt x="2203" y="1"/>
                  </a:cubicBezTo>
                  <a:close/>
                </a:path>
              </a:pathLst>
            </a:custGeom>
            <a:solidFill>
              <a:srgbClr val="F28C8C">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4194825" y="1193600"/>
              <a:ext cx="110950" cy="155500"/>
            </a:xfrm>
            <a:custGeom>
              <a:avLst/>
              <a:gdLst/>
              <a:ahLst/>
              <a:cxnLst/>
              <a:rect l="l" t="t" r="r" b="b"/>
              <a:pathLst>
                <a:path w="4438" h="6220" extrusionOk="0">
                  <a:moveTo>
                    <a:pt x="2241" y="0"/>
                  </a:moveTo>
                  <a:cubicBezTo>
                    <a:pt x="1845" y="0"/>
                    <a:pt x="1441" y="101"/>
                    <a:pt x="1102" y="309"/>
                  </a:cubicBezTo>
                  <a:cubicBezTo>
                    <a:pt x="501" y="776"/>
                    <a:pt x="201" y="1509"/>
                    <a:pt x="68" y="2277"/>
                  </a:cubicBezTo>
                  <a:cubicBezTo>
                    <a:pt x="1" y="2844"/>
                    <a:pt x="1" y="3444"/>
                    <a:pt x="168" y="4011"/>
                  </a:cubicBezTo>
                  <a:cubicBezTo>
                    <a:pt x="234" y="4678"/>
                    <a:pt x="568" y="5312"/>
                    <a:pt x="1168" y="5779"/>
                  </a:cubicBezTo>
                  <a:cubicBezTo>
                    <a:pt x="1513" y="6055"/>
                    <a:pt x="1967" y="6219"/>
                    <a:pt x="2424" y="6219"/>
                  </a:cubicBezTo>
                  <a:cubicBezTo>
                    <a:pt x="2631" y="6219"/>
                    <a:pt x="2839" y="6186"/>
                    <a:pt x="3036" y="6113"/>
                  </a:cubicBezTo>
                  <a:cubicBezTo>
                    <a:pt x="3337" y="6013"/>
                    <a:pt x="3570" y="5813"/>
                    <a:pt x="3737" y="5579"/>
                  </a:cubicBezTo>
                  <a:cubicBezTo>
                    <a:pt x="4004" y="5245"/>
                    <a:pt x="4004" y="4812"/>
                    <a:pt x="4004" y="4412"/>
                  </a:cubicBezTo>
                  <a:cubicBezTo>
                    <a:pt x="4004" y="3578"/>
                    <a:pt x="4437" y="2744"/>
                    <a:pt x="4337" y="1810"/>
                  </a:cubicBezTo>
                  <a:cubicBezTo>
                    <a:pt x="4204" y="1143"/>
                    <a:pt x="3737" y="475"/>
                    <a:pt x="3103" y="175"/>
                  </a:cubicBezTo>
                  <a:cubicBezTo>
                    <a:pt x="2842" y="59"/>
                    <a:pt x="2544" y="0"/>
                    <a:pt x="2241" y="0"/>
                  </a:cubicBezTo>
                  <a:close/>
                </a:path>
              </a:pathLst>
            </a:custGeom>
            <a:solidFill>
              <a:srgbClr val="F28C8C">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58EFD48-19D6-58D9-A80B-85FF03393E8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0"/>
            <a:ext cx="1132918" cy="833873"/>
          </a:xfrm>
          <a:prstGeom prst="rect">
            <a:avLst/>
          </a:prstGeom>
          <a:ln>
            <a:noFill/>
          </a:ln>
        </p:spPr>
      </p:pic>
      <p:pic>
        <p:nvPicPr>
          <p:cNvPr id="5" name="Google Shape;237;p40">
            <a:extLst>
              <a:ext uri="{FF2B5EF4-FFF2-40B4-BE49-F238E27FC236}">
                <a16:creationId xmlns:a16="http://schemas.microsoft.com/office/drawing/2014/main" id="{147490E7-28EE-F775-D70C-935F33C7DF5F}"/>
              </a:ext>
            </a:extLst>
          </p:cNvPr>
          <p:cNvPicPr preferRelativeResize="0"/>
          <p:nvPr/>
        </p:nvPicPr>
        <p:blipFill rotWithShape="1">
          <a:blip r:embed="rId5">
            <a:alphaModFix/>
          </a:blip>
          <a:srcRect l="24549" t="40925" r="24549" b="8648"/>
          <a:stretch/>
        </p:blipFill>
        <p:spPr>
          <a:xfrm rot="9094890">
            <a:off x="7974377" y="3366299"/>
            <a:ext cx="700772" cy="674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85B2225D-DE92-17A7-AAF5-7EE213AE69FF}"/>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F62D1D7B-3814-2CDA-0AF1-876D999CCF14}"/>
              </a:ext>
            </a:extLst>
          </p:cNvPr>
          <p:cNvSpPr/>
          <p:nvPr/>
        </p:nvSpPr>
        <p:spPr>
          <a:xfrm>
            <a:off x="4204380" y="93056"/>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A9CB2779-31F3-4CEE-CD40-64A2C30F1707}"/>
              </a:ext>
            </a:extLst>
          </p:cNvPr>
          <p:cNvSpPr txBox="1">
            <a:spLocks/>
          </p:cNvSpPr>
          <p:nvPr/>
        </p:nvSpPr>
        <p:spPr>
          <a:xfrm>
            <a:off x="3154615" y="863430"/>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Mate</a:t>
            </a:r>
            <a:r>
              <a:rPr lang="en-US" sz="3500" dirty="0">
                <a:latin typeface="Montserrat Medium"/>
                <a:sym typeface="Montserrat Medium"/>
              </a:rPr>
              <a:t>rials</a:t>
            </a:r>
          </a:p>
        </p:txBody>
      </p:sp>
      <p:pic>
        <p:nvPicPr>
          <p:cNvPr id="795" name="Picture 794">
            <a:extLst>
              <a:ext uri="{FF2B5EF4-FFF2-40B4-BE49-F238E27FC236}">
                <a16:creationId xmlns:a16="http://schemas.microsoft.com/office/drawing/2014/main" id="{15FD91D2-71EB-D991-001E-1C5AB1292F9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5" name="Picture 4" descr="A black background with a black square&#10;&#10;AI-generated content may be incorrect.">
            <a:extLst>
              <a:ext uri="{FF2B5EF4-FFF2-40B4-BE49-F238E27FC236}">
                <a16:creationId xmlns:a16="http://schemas.microsoft.com/office/drawing/2014/main" id="{68297FDF-0EDD-5243-3384-AF65CD20592D}"/>
              </a:ext>
            </a:extLst>
          </p:cNvPr>
          <p:cNvPicPr>
            <a:picLocks noChangeAspect="1"/>
          </p:cNvPicPr>
          <p:nvPr/>
        </p:nvPicPr>
        <p:blipFill>
          <a:blip r:embed="rId5"/>
          <a:stretch>
            <a:fillRect/>
          </a:stretch>
        </p:blipFill>
        <p:spPr>
          <a:xfrm>
            <a:off x="4309023" y="194890"/>
            <a:ext cx="510714" cy="510714"/>
          </a:xfrm>
          <a:prstGeom prst="rect">
            <a:avLst/>
          </a:prstGeom>
        </p:spPr>
      </p:pic>
      <p:grpSp>
        <p:nvGrpSpPr>
          <p:cNvPr id="27" name="Google Shape;875;p49">
            <a:extLst>
              <a:ext uri="{FF2B5EF4-FFF2-40B4-BE49-F238E27FC236}">
                <a16:creationId xmlns:a16="http://schemas.microsoft.com/office/drawing/2014/main" id="{0011BA4F-71E6-DF5C-93A1-E1F9DA4C29BD}"/>
              </a:ext>
            </a:extLst>
          </p:cNvPr>
          <p:cNvGrpSpPr/>
          <p:nvPr/>
        </p:nvGrpSpPr>
        <p:grpSpPr>
          <a:xfrm>
            <a:off x="1652520" y="1619825"/>
            <a:ext cx="2678400" cy="288000"/>
            <a:chOff x="1619975" y="1533900"/>
            <a:chExt cx="2678400" cy="288000"/>
          </a:xfrm>
        </p:grpSpPr>
        <p:sp>
          <p:nvSpPr>
            <p:cNvPr id="28" name="Google Shape;876;p49">
              <a:extLst>
                <a:ext uri="{FF2B5EF4-FFF2-40B4-BE49-F238E27FC236}">
                  <a16:creationId xmlns:a16="http://schemas.microsoft.com/office/drawing/2014/main" id="{3E179C26-D001-7B48-F526-B5B2012BF129}"/>
                </a:ext>
              </a:extLst>
            </p:cNvPr>
            <p:cNvSpPr/>
            <p:nvPr/>
          </p:nvSpPr>
          <p:spPr>
            <a:xfrm>
              <a:off x="1619975" y="15339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29" name="Google Shape;877;p49">
              <a:extLst>
                <a:ext uri="{FF2B5EF4-FFF2-40B4-BE49-F238E27FC236}">
                  <a16:creationId xmlns:a16="http://schemas.microsoft.com/office/drawing/2014/main" id="{D857E8E6-F475-E052-E53E-5F9C0E2C4461}"/>
                </a:ext>
              </a:extLst>
            </p:cNvPr>
            <p:cNvSpPr/>
            <p:nvPr/>
          </p:nvSpPr>
          <p:spPr>
            <a:xfrm>
              <a:off x="2173625" y="1533900"/>
              <a:ext cx="463800" cy="28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0" name="Google Shape;878;p49">
              <a:extLst>
                <a:ext uri="{FF2B5EF4-FFF2-40B4-BE49-F238E27FC236}">
                  <a16:creationId xmlns:a16="http://schemas.microsoft.com/office/drawing/2014/main" id="{402207AD-E398-86EB-4BA5-A6D6A1B870F6}"/>
                </a:ext>
              </a:extLst>
            </p:cNvPr>
            <p:cNvSpPr/>
            <p:nvPr/>
          </p:nvSpPr>
          <p:spPr>
            <a:xfrm>
              <a:off x="2727275" y="1533900"/>
              <a:ext cx="463800" cy="28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1" name="Google Shape;879;p49">
              <a:extLst>
                <a:ext uri="{FF2B5EF4-FFF2-40B4-BE49-F238E27FC236}">
                  <a16:creationId xmlns:a16="http://schemas.microsoft.com/office/drawing/2014/main" id="{8C3B28E5-23D8-8FC3-DFBC-5D0A81549354}"/>
                </a:ext>
              </a:extLst>
            </p:cNvPr>
            <p:cNvSpPr/>
            <p:nvPr/>
          </p:nvSpPr>
          <p:spPr>
            <a:xfrm>
              <a:off x="3280925" y="1533900"/>
              <a:ext cx="463800" cy="28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2" name="Google Shape;880;p49">
              <a:extLst>
                <a:ext uri="{FF2B5EF4-FFF2-40B4-BE49-F238E27FC236}">
                  <a16:creationId xmlns:a16="http://schemas.microsoft.com/office/drawing/2014/main" id="{C6BAF060-ACDD-D153-2F40-E56CD1D26C9C}"/>
                </a:ext>
              </a:extLst>
            </p:cNvPr>
            <p:cNvSpPr/>
            <p:nvPr/>
          </p:nvSpPr>
          <p:spPr>
            <a:xfrm>
              <a:off x="3834575" y="1533900"/>
              <a:ext cx="463800" cy="28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grpSp>
      <p:grpSp>
        <p:nvGrpSpPr>
          <p:cNvPr id="33" name="Google Shape;881;p49">
            <a:extLst>
              <a:ext uri="{FF2B5EF4-FFF2-40B4-BE49-F238E27FC236}">
                <a16:creationId xmlns:a16="http://schemas.microsoft.com/office/drawing/2014/main" id="{F82F45DC-34D1-DB45-B609-A63D8AD4562F}"/>
              </a:ext>
            </a:extLst>
          </p:cNvPr>
          <p:cNvGrpSpPr/>
          <p:nvPr/>
        </p:nvGrpSpPr>
        <p:grpSpPr>
          <a:xfrm>
            <a:off x="5598107" y="1619825"/>
            <a:ext cx="2678400" cy="288000"/>
            <a:chOff x="5484787" y="1533900"/>
            <a:chExt cx="2678400" cy="288000"/>
          </a:xfrm>
        </p:grpSpPr>
        <p:sp>
          <p:nvSpPr>
            <p:cNvPr id="34" name="Google Shape;882;p49">
              <a:extLst>
                <a:ext uri="{FF2B5EF4-FFF2-40B4-BE49-F238E27FC236}">
                  <a16:creationId xmlns:a16="http://schemas.microsoft.com/office/drawing/2014/main" id="{3C4810E1-512B-EADC-542E-18969C87FDE6}"/>
                </a:ext>
              </a:extLst>
            </p:cNvPr>
            <p:cNvSpPr/>
            <p:nvPr/>
          </p:nvSpPr>
          <p:spPr>
            <a:xfrm>
              <a:off x="5484787" y="15339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5" name="Google Shape;883;p49">
              <a:extLst>
                <a:ext uri="{FF2B5EF4-FFF2-40B4-BE49-F238E27FC236}">
                  <a16:creationId xmlns:a16="http://schemas.microsoft.com/office/drawing/2014/main" id="{B5A330CA-000D-9284-180A-307FFF38E40F}"/>
                </a:ext>
              </a:extLst>
            </p:cNvPr>
            <p:cNvSpPr/>
            <p:nvPr/>
          </p:nvSpPr>
          <p:spPr>
            <a:xfrm>
              <a:off x="6038437" y="15339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6" name="Google Shape;884;p49">
              <a:extLst>
                <a:ext uri="{FF2B5EF4-FFF2-40B4-BE49-F238E27FC236}">
                  <a16:creationId xmlns:a16="http://schemas.microsoft.com/office/drawing/2014/main" id="{58C15806-18E5-4BCF-E964-6B99D0CEE2D0}"/>
                </a:ext>
              </a:extLst>
            </p:cNvPr>
            <p:cNvSpPr/>
            <p:nvPr/>
          </p:nvSpPr>
          <p:spPr>
            <a:xfrm>
              <a:off x="6592087" y="15339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7" name="Google Shape;885;p49">
              <a:extLst>
                <a:ext uri="{FF2B5EF4-FFF2-40B4-BE49-F238E27FC236}">
                  <a16:creationId xmlns:a16="http://schemas.microsoft.com/office/drawing/2014/main" id="{B4702E4B-CDE7-18C1-A945-6665526F7B93}"/>
                </a:ext>
              </a:extLst>
            </p:cNvPr>
            <p:cNvSpPr/>
            <p:nvPr/>
          </p:nvSpPr>
          <p:spPr>
            <a:xfrm>
              <a:off x="7145737" y="15339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38" name="Google Shape;886;p49">
              <a:extLst>
                <a:ext uri="{FF2B5EF4-FFF2-40B4-BE49-F238E27FC236}">
                  <a16:creationId xmlns:a16="http://schemas.microsoft.com/office/drawing/2014/main" id="{2D8C65BB-5F3D-B8BF-FE25-037C4D202C67}"/>
                </a:ext>
              </a:extLst>
            </p:cNvPr>
            <p:cNvSpPr/>
            <p:nvPr/>
          </p:nvSpPr>
          <p:spPr>
            <a:xfrm>
              <a:off x="7699387" y="1533900"/>
              <a:ext cx="463800" cy="28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grpSp>
      <p:grpSp>
        <p:nvGrpSpPr>
          <p:cNvPr id="39" name="Google Shape;887;p49">
            <a:extLst>
              <a:ext uri="{FF2B5EF4-FFF2-40B4-BE49-F238E27FC236}">
                <a16:creationId xmlns:a16="http://schemas.microsoft.com/office/drawing/2014/main" id="{6A145E58-53ED-A643-0585-C577107B6871}"/>
              </a:ext>
            </a:extLst>
          </p:cNvPr>
          <p:cNvGrpSpPr/>
          <p:nvPr/>
        </p:nvGrpSpPr>
        <p:grpSpPr>
          <a:xfrm>
            <a:off x="1652520" y="3387600"/>
            <a:ext cx="2678400" cy="288000"/>
            <a:chOff x="1763150" y="1457700"/>
            <a:chExt cx="2678400" cy="288000"/>
          </a:xfrm>
        </p:grpSpPr>
        <p:sp>
          <p:nvSpPr>
            <p:cNvPr id="40" name="Google Shape;888;p49">
              <a:extLst>
                <a:ext uri="{FF2B5EF4-FFF2-40B4-BE49-F238E27FC236}">
                  <a16:creationId xmlns:a16="http://schemas.microsoft.com/office/drawing/2014/main" id="{4666C3AD-2D51-C98A-A2FE-6EB228F95794}"/>
                </a:ext>
              </a:extLst>
            </p:cNvPr>
            <p:cNvSpPr/>
            <p:nvPr/>
          </p:nvSpPr>
          <p:spPr>
            <a:xfrm>
              <a:off x="1763150" y="14577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41" name="Google Shape;889;p49">
              <a:extLst>
                <a:ext uri="{FF2B5EF4-FFF2-40B4-BE49-F238E27FC236}">
                  <a16:creationId xmlns:a16="http://schemas.microsoft.com/office/drawing/2014/main" id="{8BCFAE87-A91F-DDA9-63A4-84893C9E6542}"/>
                </a:ext>
              </a:extLst>
            </p:cNvPr>
            <p:cNvSpPr/>
            <p:nvPr/>
          </p:nvSpPr>
          <p:spPr>
            <a:xfrm>
              <a:off x="2316800" y="14577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42" name="Google Shape;890;p49">
              <a:extLst>
                <a:ext uri="{FF2B5EF4-FFF2-40B4-BE49-F238E27FC236}">
                  <a16:creationId xmlns:a16="http://schemas.microsoft.com/office/drawing/2014/main" id="{617D3735-DE0B-87B2-6757-F0C1D9F9FC3A}"/>
                </a:ext>
              </a:extLst>
            </p:cNvPr>
            <p:cNvSpPr/>
            <p:nvPr/>
          </p:nvSpPr>
          <p:spPr>
            <a:xfrm>
              <a:off x="2870450" y="14577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43" name="Google Shape;891;p49">
              <a:extLst>
                <a:ext uri="{FF2B5EF4-FFF2-40B4-BE49-F238E27FC236}">
                  <a16:creationId xmlns:a16="http://schemas.microsoft.com/office/drawing/2014/main" id="{149795DC-4B02-CCE7-A10B-FBCC2A52DAB4}"/>
                </a:ext>
              </a:extLst>
            </p:cNvPr>
            <p:cNvSpPr/>
            <p:nvPr/>
          </p:nvSpPr>
          <p:spPr>
            <a:xfrm>
              <a:off x="3424100" y="1457700"/>
              <a:ext cx="463800" cy="28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44" name="Google Shape;892;p49">
              <a:extLst>
                <a:ext uri="{FF2B5EF4-FFF2-40B4-BE49-F238E27FC236}">
                  <a16:creationId xmlns:a16="http://schemas.microsoft.com/office/drawing/2014/main" id="{50638F89-942B-7A8B-1B21-1586EEF96424}"/>
                </a:ext>
              </a:extLst>
            </p:cNvPr>
            <p:cNvSpPr/>
            <p:nvPr/>
          </p:nvSpPr>
          <p:spPr>
            <a:xfrm>
              <a:off x="3977750" y="1457700"/>
              <a:ext cx="463800" cy="288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grpSp>
      <p:grpSp>
        <p:nvGrpSpPr>
          <p:cNvPr id="45" name="Google Shape;893;p49">
            <a:extLst>
              <a:ext uri="{FF2B5EF4-FFF2-40B4-BE49-F238E27FC236}">
                <a16:creationId xmlns:a16="http://schemas.microsoft.com/office/drawing/2014/main" id="{CBE1E893-AF3B-BB8B-4320-713166E06008}"/>
              </a:ext>
            </a:extLst>
          </p:cNvPr>
          <p:cNvGrpSpPr/>
          <p:nvPr/>
        </p:nvGrpSpPr>
        <p:grpSpPr>
          <a:xfrm>
            <a:off x="5598107" y="3387600"/>
            <a:ext cx="2678400" cy="288000"/>
            <a:chOff x="1763150" y="1457700"/>
            <a:chExt cx="2678400" cy="288000"/>
          </a:xfrm>
        </p:grpSpPr>
        <p:sp>
          <p:nvSpPr>
            <p:cNvPr id="46" name="Google Shape;894;p49">
              <a:extLst>
                <a:ext uri="{FF2B5EF4-FFF2-40B4-BE49-F238E27FC236}">
                  <a16:creationId xmlns:a16="http://schemas.microsoft.com/office/drawing/2014/main" id="{7E18F27E-22F0-2C75-6C4C-06B8FF3316AB}"/>
                </a:ext>
              </a:extLst>
            </p:cNvPr>
            <p:cNvSpPr/>
            <p:nvPr/>
          </p:nvSpPr>
          <p:spPr>
            <a:xfrm>
              <a:off x="1763150" y="14577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47" name="Google Shape;895;p49">
              <a:extLst>
                <a:ext uri="{FF2B5EF4-FFF2-40B4-BE49-F238E27FC236}">
                  <a16:creationId xmlns:a16="http://schemas.microsoft.com/office/drawing/2014/main" id="{56590AD7-738B-37E9-8876-EEC9ED1F2B87}"/>
                </a:ext>
              </a:extLst>
            </p:cNvPr>
            <p:cNvSpPr/>
            <p:nvPr/>
          </p:nvSpPr>
          <p:spPr>
            <a:xfrm>
              <a:off x="2316800" y="14577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48" name="Google Shape;896;p49">
              <a:extLst>
                <a:ext uri="{FF2B5EF4-FFF2-40B4-BE49-F238E27FC236}">
                  <a16:creationId xmlns:a16="http://schemas.microsoft.com/office/drawing/2014/main" id="{655A0E02-331B-9A0E-5308-DDB19A685EC8}"/>
                </a:ext>
              </a:extLst>
            </p:cNvPr>
            <p:cNvSpPr/>
            <p:nvPr/>
          </p:nvSpPr>
          <p:spPr>
            <a:xfrm>
              <a:off x="2870450" y="14577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49" name="Google Shape;897;p49">
              <a:extLst>
                <a:ext uri="{FF2B5EF4-FFF2-40B4-BE49-F238E27FC236}">
                  <a16:creationId xmlns:a16="http://schemas.microsoft.com/office/drawing/2014/main" id="{98519192-7267-311E-0A91-939798853844}"/>
                </a:ext>
              </a:extLst>
            </p:cNvPr>
            <p:cNvSpPr/>
            <p:nvPr/>
          </p:nvSpPr>
          <p:spPr>
            <a:xfrm>
              <a:off x="3424100" y="14577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sp>
          <p:nvSpPr>
            <p:cNvPr id="50" name="Google Shape;898;p49">
              <a:extLst>
                <a:ext uri="{FF2B5EF4-FFF2-40B4-BE49-F238E27FC236}">
                  <a16:creationId xmlns:a16="http://schemas.microsoft.com/office/drawing/2014/main" id="{A5FDDCA1-36EB-5994-2E21-4668630A3885}"/>
                </a:ext>
              </a:extLst>
            </p:cNvPr>
            <p:cNvSpPr/>
            <p:nvPr/>
          </p:nvSpPr>
          <p:spPr>
            <a:xfrm>
              <a:off x="3977750" y="1457700"/>
              <a:ext cx="463800" cy="28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0000"/>
                </a:solidFill>
              </a:endParaRPr>
            </a:p>
          </p:txBody>
        </p:sp>
      </p:grpSp>
      <p:sp>
        <p:nvSpPr>
          <p:cNvPr id="54" name="TextBox 53">
            <a:extLst>
              <a:ext uri="{FF2B5EF4-FFF2-40B4-BE49-F238E27FC236}">
                <a16:creationId xmlns:a16="http://schemas.microsoft.com/office/drawing/2014/main" id="{5E1B076D-039F-53A4-FE1F-A4543FDDE7EE}"/>
              </a:ext>
            </a:extLst>
          </p:cNvPr>
          <p:cNvSpPr txBox="1"/>
          <p:nvPr/>
        </p:nvSpPr>
        <p:spPr>
          <a:xfrm>
            <a:off x="1528237" y="1791231"/>
            <a:ext cx="3396143" cy="1209755"/>
          </a:xfrm>
          <a:prstGeom prst="rect">
            <a:avLst/>
          </a:prstGeom>
          <a:noFill/>
        </p:spPr>
        <p:txBody>
          <a:bodyPr wrap="square">
            <a:spAutoFit/>
          </a:bodyPr>
          <a:lstStyle/>
          <a:p>
            <a:pPr lvl="0">
              <a:lnSpc>
                <a:spcPct val="107000"/>
              </a:lnSpc>
            </a:pPr>
            <a:r>
              <a:rPr lang="en-US" sz="3500" b="1" dirty="0" err="1">
                <a:solidFill>
                  <a:srgbClr val="525272"/>
                </a:solidFill>
                <a:latin typeface="Didact Gothic"/>
                <a:sym typeface="Didact Gothic"/>
              </a:rPr>
              <a:t>Biovia</a:t>
            </a:r>
            <a:r>
              <a:rPr lang="en-US" sz="3500" b="1" dirty="0">
                <a:solidFill>
                  <a:srgbClr val="525272"/>
                </a:solidFill>
                <a:latin typeface="Didact Gothic"/>
                <a:sym typeface="Didact Gothic"/>
              </a:rPr>
              <a:t> Discovery Studio</a:t>
            </a:r>
          </a:p>
        </p:txBody>
      </p:sp>
      <p:sp>
        <p:nvSpPr>
          <p:cNvPr id="58" name="TextBox 57">
            <a:extLst>
              <a:ext uri="{FF2B5EF4-FFF2-40B4-BE49-F238E27FC236}">
                <a16:creationId xmlns:a16="http://schemas.microsoft.com/office/drawing/2014/main" id="{3A247895-D24F-21F0-430E-2F6461CDFFF9}"/>
              </a:ext>
            </a:extLst>
          </p:cNvPr>
          <p:cNvSpPr txBox="1"/>
          <p:nvPr/>
        </p:nvSpPr>
        <p:spPr>
          <a:xfrm>
            <a:off x="1526049" y="3646627"/>
            <a:ext cx="3038331" cy="633443"/>
          </a:xfrm>
          <a:prstGeom prst="rect">
            <a:avLst/>
          </a:prstGeom>
          <a:noFill/>
        </p:spPr>
        <p:txBody>
          <a:bodyPr wrap="square">
            <a:spAutoFit/>
          </a:bodyPr>
          <a:lstStyle/>
          <a:p>
            <a:pPr>
              <a:lnSpc>
                <a:spcPct val="107000"/>
              </a:lnSpc>
            </a:pPr>
            <a:r>
              <a:rPr lang="en-US" sz="3500" b="1" dirty="0">
                <a:solidFill>
                  <a:srgbClr val="525272"/>
                </a:solidFill>
                <a:latin typeface="Didact Gothic"/>
              </a:rPr>
              <a:t>Auto dock Vina</a:t>
            </a:r>
          </a:p>
        </p:txBody>
      </p:sp>
      <p:sp>
        <p:nvSpPr>
          <p:cNvPr id="59" name="Google Shape;863;p49">
            <a:extLst>
              <a:ext uri="{FF2B5EF4-FFF2-40B4-BE49-F238E27FC236}">
                <a16:creationId xmlns:a16="http://schemas.microsoft.com/office/drawing/2014/main" id="{93A6443E-3325-EBA7-D0CB-5774EF80B8D1}"/>
              </a:ext>
            </a:extLst>
          </p:cNvPr>
          <p:cNvSpPr txBox="1">
            <a:spLocks/>
          </p:cNvSpPr>
          <p:nvPr/>
        </p:nvSpPr>
        <p:spPr>
          <a:xfrm>
            <a:off x="1091381" y="1548125"/>
            <a:ext cx="402933" cy="431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lgn="r"/>
            <a:r>
              <a:rPr lang="en" dirty="0"/>
              <a:t>1</a:t>
            </a:r>
          </a:p>
        </p:txBody>
      </p:sp>
      <p:sp>
        <p:nvSpPr>
          <p:cNvPr id="60" name="Google Shape;863;p49">
            <a:extLst>
              <a:ext uri="{FF2B5EF4-FFF2-40B4-BE49-F238E27FC236}">
                <a16:creationId xmlns:a16="http://schemas.microsoft.com/office/drawing/2014/main" id="{8EAC8DAE-2A88-B4F7-DDCC-5352DB4F2A20}"/>
              </a:ext>
            </a:extLst>
          </p:cNvPr>
          <p:cNvSpPr txBox="1">
            <a:spLocks/>
          </p:cNvSpPr>
          <p:nvPr/>
        </p:nvSpPr>
        <p:spPr>
          <a:xfrm>
            <a:off x="1088923" y="3308101"/>
            <a:ext cx="402933" cy="431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lgn="r"/>
            <a:r>
              <a:rPr lang="en" dirty="0"/>
              <a:t>2</a:t>
            </a:r>
          </a:p>
        </p:txBody>
      </p:sp>
      <p:sp>
        <p:nvSpPr>
          <p:cNvPr id="62" name="Google Shape;863;p49">
            <a:extLst>
              <a:ext uri="{FF2B5EF4-FFF2-40B4-BE49-F238E27FC236}">
                <a16:creationId xmlns:a16="http://schemas.microsoft.com/office/drawing/2014/main" id="{B7A7DAB8-D71C-767E-0B3C-EAF94B287240}"/>
              </a:ext>
            </a:extLst>
          </p:cNvPr>
          <p:cNvSpPr txBox="1">
            <a:spLocks/>
          </p:cNvSpPr>
          <p:nvPr/>
        </p:nvSpPr>
        <p:spPr>
          <a:xfrm>
            <a:off x="5068532" y="1550585"/>
            <a:ext cx="402933" cy="431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lgn="r"/>
            <a:r>
              <a:rPr lang="en" dirty="0"/>
              <a:t>3</a:t>
            </a:r>
          </a:p>
        </p:txBody>
      </p:sp>
      <p:sp>
        <p:nvSpPr>
          <p:cNvPr id="768" name="TextBox 767">
            <a:extLst>
              <a:ext uri="{FF2B5EF4-FFF2-40B4-BE49-F238E27FC236}">
                <a16:creationId xmlns:a16="http://schemas.microsoft.com/office/drawing/2014/main" id="{566BB5E3-5BC8-F93D-5C60-C93795B18D6E}"/>
              </a:ext>
            </a:extLst>
          </p:cNvPr>
          <p:cNvSpPr txBox="1"/>
          <p:nvPr/>
        </p:nvSpPr>
        <p:spPr>
          <a:xfrm>
            <a:off x="5460331" y="1804650"/>
            <a:ext cx="2953952" cy="633443"/>
          </a:xfrm>
          <a:prstGeom prst="rect">
            <a:avLst/>
          </a:prstGeom>
          <a:noFill/>
        </p:spPr>
        <p:txBody>
          <a:bodyPr wrap="square">
            <a:spAutoFit/>
          </a:bodyPr>
          <a:lstStyle/>
          <a:p>
            <a:pPr lvl="0">
              <a:lnSpc>
                <a:spcPct val="107000"/>
              </a:lnSpc>
            </a:pPr>
            <a:r>
              <a:rPr lang="ar-EG" sz="1400" b="1" dirty="0">
                <a:solidFill>
                  <a:srgbClr val="043947"/>
                </a:solidFill>
                <a:latin typeface="อีฟดอวอิ้ง Bold"/>
                <a:cs typeface="อีฟดอวอิ้ง Bold"/>
              </a:rPr>
              <a:t> </a:t>
            </a:r>
            <a:r>
              <a:rPr lang="en-US" sz="3500" b="1" dirty="0">
                <a:solidFill>
                  <a:srgbClr val="525272"/>
                </a:solidFill>
                <a:latin typeface="Didact Gothic"/>
              </a:rPr>
              <a:t>Marvin Sketch</a:t>
            </a:r>
          </a:p>
        </p:txBody>
      </p:sp>
      <p:sp>
        <p:nvSpPr>
          <p:cNvPr id="770" name="TextBox 769">
            <a:extLst>
              <a:ext uri="{FF2B5EF4-FFF2-40B4-BE49-F238E27FC236}">
                <a16:creationId xmlns:a16="http://schemas.microsoft.com/office/drawing/2014/main" id="{A23E9741-C3F6-D365-A668-843FE33C818A}"/>
              </a:ext>
            </a:extLst>
          </p:cNvPr>
          <p:cNvSpPr txBox="1"/>
          <p:nvPr/>
        </p:nvSpPr>
        <p:spPr>
          <a:xfrm>
            <a:off x="5516808" y="3646627"/>
            <a:ext cx="2377197" cy="630942"/>
          </a:xfrm>
          <a:prstGeom prst="rect">
            <a:avLst/>
          </a:prstGeom>
          <a:noFill/>
        </p:spPr>
        <p:txBody>
          <a:bodyPr wrap="square">
            <a:spAutoFit/>
          </a:bodyPr>
          <a:lstStyle/>
          <a:p>
            <a:r>
              <a:rPr lang="en-US" sz="3500" b="1" dirty="0" err="1">
                <a:solidFill>
                  <a:srgbClr val="525272"/>
                </a:solidFill>
                <a:latin typeface="Didact Gothic"/>
              </a:rPr>
              <a:t>Swissadme</a:t>
            </a:r>
            <a:endParaRPr lang="en-US" sz="1400" b="1" dirty="0">
              <a:solidFill>
                <a:srgbClr val="043947"/>
              </a:solidFill>
              <a:latin typeface="อีฟดอวอิ้ง Bold"/>
              <a:cs typeface="อีฟดอวอิ้ง Bold"/>
            </a:endParaRPr>
          </a:p>
        </p:txBody>
      </p:sp>
      <p:sp>
        <p:nvSpPr>
          <p:cNvPr id="771" name="Google Shape;863;p49">
            <a:extLst>
              <a:ext uri="{FF2B5EF4-FFF2-40B4-BE49-F238E27FC236}">
                <a16:creationId xmlns:a16="http://schemas.microsoft.com/office/drawing/2014/main" id="{A4EC4F81-2551-B805-6F65-B3902559E6BA}"/>
              </a:ext>
            </a:extLst>
          </p:cNvPr>
          <p:cNvSpPr txBox="1">
            <a:spLocks/>
          </p:cNvSpPr>
          <p:nvPr/>
        </p:nvSpPr>
        <p:spPr>
          <a:xfrm>
            <a:off x="5142279" y="3305646"/>
            <a:ext cx="402933" cy="4314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lgn="r"/>
            <a:r>
              <a:rPr lang="en" dirty="0"/>
              <a:t>4</a:t>
            </a:r>
          </a:p>
        </p:txBody>
      </p:sp>
      <p:grpSp>
        <p:nvGrpSpPr>
          <p:cNvPr id="772" name="Google Shape;2187;p75">
            <a:extLst>
              <a:ext uri="{FF2B5EF4-FFF2-40B4-BE49-F238E27FC236}">
                <a16:creationId xmlns:a16="http://schemas.microsoft.com/office/drawing/2014/main" id="{09C892C3-E44E-C87D-A0B1-493EEC25493B}"/>
              </a:ext>
            </a:extLst>
          </p:cNvPr>
          <p:cNvGrpSpPr/>
          <p:nvPr/>
        </p:nvGrpSpPr>
        <p:grpSpPr>
          <a:xfrm>
            <a:off x="7969991" y="3716464"/>
            <a:ext cx="1174009" cy="1427036"/>
            <a:chOff x="4851975" y="2176475"/>
            <a:chExt cx="990725" cy="1204250"/>
          </a:xfrm>
        </p:grpSpPr>
        <p:sp>
          <p:nvSpPr>
            <p:cNvPr id="773" name="Google Shape;2188;p75">
              <a:extLst>
                <a:ext uri="{FF2B5EF4-FFF2-40B4-BE49-F238E27FC236}">
                  <a16:creationId xmlns:a16="http://schemas.microsoft.com/office/drawing/2014/main" id="{15A5D571-9103-7E3B-9DFA-2A1C09518076}"/>
                </a:ext>
              </a:extLst>
            </p:cNvPr>
            <p:cNvSpPr/>
            <p:nvPr/>
          </p:nvSpPr>
          <p:spPr>
            <a:xfrm>
              <a:off x="4991225" y="3178500"/>
              <a:ext cx="213525" cy="174375"/>
            </a:xfrm>
            <a:custGeom>
              <a:avLst/>
              <a:gdLst/>
              <a:ahLst/>
              <a:cxnLst/>
              <a:rect l="l" t="t" r="r" b="b"/>
              <a:pathLst>
                <a:path w="8541" h="6975" extrusionOk="0">
                  <a:moveTo>
                    <a:pt x="5258" y="0"/>
                  </a:moveTo>
                  <a:cubicBezTo>
                    <a:pt x="4316" y="0"/>
                    <a:pt x="3398" y="457"/>
                    <a:pt x="2870" y="1303"/>
                  </a:cubicBezTo>
                  <a:lnTo>
                    <a:pt x="1" y="5707"/>
                  </a:lnTo>
                  <a:cubicBezTo>
                    <a:pt x="1202" y="6074"/>
                    <a:pt x="2436" y="6340"/>
                    <a:pt x="3704" y="6607"/>
                  </a:cubicBezTo>
                  <a:cubicBezTo>
                    <a:pt x="4337" y="6741"/>
                    <a:pt x="4938" y="6841"/>
                    <a:pt x="5605" y="6974"/>
                  </a:cubicBezTo>
                  <a:lnTo>
                    <a:pt x="7506" y="4673"/>
                  </a:lnTo>
                  <a:cubicBezTo>
                    <a:pt x="7540" y="4606"/>
                    <a:pt x="7606" y="4506"/>
                    <a:pt x="7673" y="4439"/>
                  </a:cubicBezTo>
                  <a:cubicBezTo>
                    <a:pt x="8540" y="3105"/>
                    <a:pt x="8173" y="1303"/>
                    <a:pt x="6839" y="470"/>
                  </a:cubicBezTo>
                  <a:cubicBezTo>
                    <a:pt x="6351" y="152"/>
                    <a:pt x="5800" y="0"/>
                    <a:pt x="5258"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189;p75">
              <a:extLst>
                <a:ext uri="{FF2B5EF4-FFF2-40B4-BE49-F238E27FC236}">
                  <a16:creationId xmlns:a16="http://schemas.microsoft.com/office/drawing/2014/main" id="{8FC6A296-C873-CE80-BADB-D2301D4102E6}"/>
                </a:ext>
              </a:extLst>
            </p:cNvPr>
            <p:cNvSpPr/>
            <p:nvPr/>
          </p:nvSpPr>
          <p:spPr>
            <a:xfrm>
              <a:off x="5042950" y="2729200"/>
              <a:ext cx="279375" cy="591150"/>
            </a:xfrm>
            <a:custGeom>
              <a:avLst/>
              <a:gdLst/>
              <a:ahLst/>
              <a:cxnLst/>
              <a:rect l="l" t="t" r="r" b="b"/>
              <a:pathLst>
                <a:path w="11175" h="23646" extrusionOk="0">
                  <a:moveTo>
                    <a:pt x="7984" y="0"/>
                  </a:moveTo>
                  <a:cubicBezTo>
                    <a:pt x="6731" y="0"/>
                    <a:pt x="5568" y="842"/>
                    <a:pt x="5204" y="2130"/>
                  </a:cubicBezTo>
                  <a:lnTo>
                    <a:pt x="434" y="20076"/>
                  </a:lnTo>
                  <a:cubicBezTo>
                    <a:pt x="0" y="21577"/>
                    <a:pt x="934" y="23145"/>
                    <a:pt x="2468" y="23579"/>
                  </a:cubicBezTo>
                  <a:cubicBezTo>
                    <a:pt x="2702" y="23612"/>
                    <a:pt x="2969" y="23645"/>
                    <a:pt x="3202" y="23645"/>
                  </a:cubicBezTo>
                  <a:cubicBezTo>
                    <a:pt x="4470" y="23645"/>
                    <a:pt x="5637" y="22778"/>
                    <a:pt x="5971" y="21544"/>
                  </a:cubicBezTo>
                  <a:lnTo>
                    <a:pt x="10774" y="3598"/>
                  </a:lnTo>
                  <a:cubicBezTo>
                    <a:pt x="11175" y="2096"/>
                    <a:pt x="10274" y="529"/>
                    <a:pt x="8706" y="95"/>
                  </a:cubicBezTo>
                  <a:cubicBezTo>
                    <a:pt x="8465" y="31"/>
                    <a:pt x="8223" y="0"/>
                    <a:pt x="7984"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190;p75">
              <a:extLst>
                <a:ext uri="{FF2B5EF4-FFF2-40B4-BE49-F238E27FC236}">
                  <a16:creationId xmlns:a16="http://schemas.microsoft.com/office/drawing/2014/main" id="{B96C67CA-3B55-1DE9-140E-22DB3141CDD2}"/>
                </a:ext>
              </a:extLst>
            </p:cNvPr>
            <p:cNvSpPr/>
            <p:nvPr/>
          </p:nvSpPr>
          <p:spPr>
            <a:xfrm>
              <a:off x="5072125" y="2697375"/>
              <a:ext cx="181825" cy="436200"/>
            </a:xfrm>
            <a:custGeom>
              <a:avLst/>
              <a:gdLst/>
              <a:ahLst/>
              <a:cxnLst/>
              <a:rect l="l" t="t" r="r" b="b"/>
              <a:pathLst>
                <a:path w="7273" h="17448" extrusionOk="0">
                  <a:moveTo>
                    <a:pt x="7272" y="0"/>
                  </a:moveTo>
                  <a:lnTo>
                    <a:pt x="7272" y="0"/>
                  </a:lnTo>
                  <a:cubicBezTo>
                    <a:pt x="5204" y="701"/>
                    <a:pt x="3670" y="2369"/>
                    <a:pt x="3103" y="4404"/>
                  </a:cubicBezTo>
                  <a:lnTo>
                    <a:pt x="1" y="15478"/>
                  </a:lnTo>
                  <a:cubicBezTo>
                    <a:pt x="1668" y="16868"/>
                    <a:pt x="3591" y="17447"/>
                    <a:pt x="5711" y="17447"/>
                  </a:cubicBezTo>
                  <a:cubicBezTo>
                    <a:pt x="6135" y="17447"/>
                    <a:pt x="6566" y="17424"/>
                    <a:pt x="7006" y="17380"/>
                  </a:cubicBezTo>
                  <a:lnTo>
                    <a:pt x="7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191;p75">
              <a:extLst>
                <a:ext uri="{FF2B5EF4-FFF2-40B4-BE49-F238E27FC236}">
                  <a16:creationId xmlns:a16="http://schemas.microsoft.com/office/drawing/2014/main" id="{BE55C725-6F74-3B40-AF59-38C6DD51531A}"/>
                </a:ext>
              </a:extLst>
            </p:cNvPr>
            <p:cNvSpPr/>
            <p:nvPr/>
          </p:nvSpPr>
          <p:spPr>
            <a:xfrm>
              <a:off x="5209725" y="2644825"/>
              <a:ext cx="537900" cy="735900"/>
            </a:xfrm>
            <a:custGeom>
              <a:avLst/>
              <a:gdLst/>
              <a:ahLst/>
              <a:cxnLst/>
              <a:rect l="l" t="t" r="r" b="b"/>
              <a:pathLst>
                <a:path w="21516" h="29436" extrusionOk="0">
                  <a:moveTo>
                    <a:pt x="8140" y="1"/>
                  </a:moveTo>
                  <a:lnTo>
                    <a:pt x="1802" y="2102"/>
                  </a:lnTo>
                  <a:lnTo>
                    <a:pt x="0" y="12710"/>
                  </a:lnTo>
                  <a:cubicBezTo>
                    <a:pt x="534" y="17947"/>
                    <a:pt x="634" y="23318"/>
                    <a:pt x="201" y="28822"/>
                  </a:cubicBezTo>
                  <a:cubicBezTo>
                    <a:pt x="3629" y="29242"/>
                    <a:pt x="7080" y="29435"/>
                    <a:pt x="10532" y="29435"/>
                  </a:cubicBezTo>
                  <a:cubicBezTo>
                    <a:pt x="14202" y="29435"/>
                    <a:pt x="17872" y="29217"/>
                    <a:pt x="21516" y="28822"/>
                  </a:cubicBezTo>
                  <a:cubicBezTo>
                    <a:pt x="21516" y="23818"/>
                    <a:pt x="20949" y="18914"/>
                    <a:pt x="20048" y="13911"/>
                  </a:cubicBezTo>
                  <a:lnTo>
                    <a:pt x="16812" y="1235"/>
                  </a:lnTo>
                  <a:lnTo>
                    <a:pt x="81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192;p75">
              <a:extLst>
                <a:ext uri="{FF2B5EF4-FFF2-40B4-BE49-F238E27FC236}">
                  <a16:creationId xmlns:a16="http://schemas.microsoft.com/office/drawing/2014/main" id="{0B4A3CB5-33CA-85CB-E664-891867932325}"/>
                </a:ext>
              </a:extLst>
            </p:cNvPr>
            <p:cNvSpPr/>
            <p:nvPr/>
          </p:nvSpPr>
          <p:spPr>
            <a:xfrm>
              <a:off x="5203875" y="2823800"/>
              <a:ext cx="13375" cy="291400"/>
            </a:xfrm>
            <a:custGeom>
              <a:avLst/>
              <a:gdLst/>
              <a:ahLst/>
              <a:cxnLst/>
              <a:rect l="l" t="t" r="r" b="b"/>
              <a:pathLst>
                <a:path w="535" h="11656" extrusionOk="0">
                  <a:moveTo>
                    <a:pt x="455" y="1"/>
                  </a:moveTo>
                  <a:cubicBezTo>
                    <a:pt x="419" y="1"/>
                    <a:pt x="401" y="32"/>
                    <a:pt x="401" y="80"/>
                  </a:cubicBezTo>
                  <a:cubicBezTo>
                    <a:pt x="1" y="3083"/>
                    <a:pt x="1" y="11489"/>
                    <a:pt x="1" y="11589"/>
                  </a:cubicBezTo>
                  <a:cubicBezTo>
                    <a:pt x="1" y="11622"/>
                    <a:pt x="34" y="11655"/>
                    <a:pt x="68" y="11655"/>
                  </a:cubicBezTo>
                  <a:cubicBezTo>
                    <a:pt x="68" y="11655"/>
                    <a:pt x="101" y="11655"/>
                    <a:pt x="101" y="11589"/>
                  </a:cubicBezTo>
                  <a:cubicBezTo>
                    <a:pt x="101" y="11489"/>
                    <a:pt x="101" y="3116"/>
                    <a:pt x="535" y="114"/>
                  </a:cubicBezTo>
                  <a:cubicBezTo>
                    <a:pt x="535" y="80"/>
                    <a:pt x="535" y="14"/>
                    <a:pt x="501" y="14"/>
                  </a:cubicBezTo>
                  <a:cubicBezTo>
                    <a:pt x="483" y="5"/>
                    <a:pt x="468" y="1"/>
                    <a:pt x="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193;p75">
              <a:extLst>
                <a:ext uri="{FF2B5EF4-FFF2-40B4-BE49-F238E27FC236}">
                  <a16:creationId xmlns:a16="http://schemas.microsoft.com/office/drawing/2014/main" id="{70F17DB8-5BCA-8DF0-F274-76B8139702F3}"/>
                </a:ext>
              </a:extLst>
            </p:cNvPr>
            <p:cNvSpPr/>
            <p:nvPr/>
          </p:nvSpPr>
          <p:spPr>
            <a:xfrm>
              <a:off x="5175525" y="2878325"/>
              <a:ext cx="33400" cy="94275"/>
            </a:xfrm>
            <a:custGeom>
              <a:avLst/>
              <a:gdLst/>
              <a:ahLst/>
              <a:cxnLst/>
              <a:rect l="l" t="t" r="r" b="b"/>
              <a:pathLst>
                <a:path w="1336" h="3771" extrusionOk="0">
                  <a:moveTo>
                    <a:pt x="34" y="1"/>
                  </a:moveTo>
                  <a:cubicBezTo>
                    <a:pt x="34" y="1"/>
                    <a:pt x="1" y="68"/>
                    <a:pt x="1" y="101"/>
                  </a:cubicBezTo>
                  <a:cubicBezTo>
                    <a:pt x="1" y="134"/>
                    <a:pt x="234" y="2303"/>
                    <a:pt x="1202" y="3737"/>
                  </a:cubicBezTo>
                  <a:cubicBezTo>
                    <a:pt x="1202" y="3770"/>
                    <a:pt x="1202" y="3770"/>
                    <a:pt x="1235" y="3770"/>
                  </a:cubicBezTo>
                  <a:cubicBezTo>
                    <a:pt x="1335" y="3737"/>
                    <a:pt x="1335" y="3670"/>
                    <a:pt x="1302" y="3604"/>
                  </a:cubicBezTo>
                  <a:cubicBezTo>
                    <a:pt x="334" y="2169"/>
                    <a:pt x="134" y="101"/>
                    <a:pt x="134" y="68"/>
                  </a:cubicBezTo>
                  <a:cubicBezTo>
                    <a:pt x="134" y="68"/>
                    <a:pt x="68" y="1"/>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194;p75">
              <a:extLst>
                <a:ext uri="{FF2B5EF4-FFF2-40B4-BE49-F238E27FC236}">
                  <a16:creationId xmlns:a16="http://schemas.microsoft.com/office/drawing/2014/main" id="{5D990C19-B462-D822-62E7-75854C761D06}"/>
                </a:ext>
              </a:extLst>
            </p:cNvPr>
            <p:cNvSpPr/>
            <p:nvPr/>
          </p:nvSpPr>
          <p:spPr>
            <a:xfrm>
              <a:off x="5348150" y="2511400"/>
              <a:ext cx="156800" cy="186225"/>
            </a:xfrm>
            <a:custGeom>
              <a:avLst/>
              <a:gdLst/>
              <a:ahLst/>
              <a:cxnLst/>
              <a:rect l="l" t="t" r="r" b="b"/>
              <a:pathLst>
                <a:path w="6272" h="7449" extrusionOk="0">
                  <a:moveTo>
                    <a:pt x="4904" y="1"/>
                  </a:moveTo>
                  <a:lnTo>
                    <a:pt x="1" y="2669"/>
                  </a:lnTo>
                  <a:lnTo>
                    <a:pt x="635" y="7206"/>
                  </a:lnTo>
                  <a:cubicBezTo>
                    <a:pt x="1080" y="7378"/>
                    <a:pt x="1545" y="7449"/>
                    <a:pt x="2009" y="7449"/>
                  </a:cubicBezTo>
                  <a:cubicBezTo>
                    <a:pt x="4153" y="7449"/>
                    <a:pt x="6272" y="5938"/>
                    <a:pt x="6272" y="5938"/>
                  </a:cubicBezTo>
                  <a:lnTo>
                    <a:pt x="4904" y="1"/>
                  </a:ln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195;p75">
              <a:extLst>
                <a:ext uri="{FF2B5EF4-FFF2-40B4-BE49-F238E27FC236}">
                  <a16:creationId xmlns:a16="http://schemas.microsoft.com/office/drawing/2014/main" id="{03C1D728-1129-A187-D4C1-A4408C913AD0}"/>
                </a:ext>
              </a:extLst>
            </p:cNvPr>
            <p:cNvSpPr/>
            <p:nvPr/>
          </p:nvSpPr>
          <p:spPr>
            <a:xfrm>
              <a:off x="5342325" y="2644000"/>
              <a:ext cx="179325" cy="78125"/>
            </a:xfrm>
            <a:custGeom>
              <a:avLst/>
              <a:gdLst/>
              <a:ahLst/>
              <a:cxnLst/>
              <a:rect l="l" t="t" r="r" b="b"/>
              <a:pathLst>
                <a:path w="7173" h="3125" extrusionOk="0">
                  <a:moveTo>
                    <a:pt x="2802" y="1"/>
                  </a:moveTo>
                  <a:lnTo>
                    <a:pt x="0" y="935"/>
                  </a:lnTo>
                  <a:cubicBezTo>
                    <a:pt x="280" y="2366"/>
                    <a:pt x="1794" y="3124"/>
                    <a:pt x="3372" y="3124"/>
                  </a:cubicBezTo>
                  <a:cubicBezTo>
                    <a:pt x="4993" y="3124"/>
                    <a:pt x="6682" y="2325"/>
                    <a:pt x="7172" y="634"/>
                  </a:cubicBezTo>
                  <a:lnTo>
                    <a:pt x="2802" y="1"/>
                  </a:ln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196;p75">
              <a:extLst>
                <a:ext uri="{FF2B5EF4-FFF2-40B4-BE49-F238E27FC236}">
                  <a16:creationId xmlns:a16="http://schemas.microsoft.com/office/drawing/2014/main" id="{AB00708A-E245-CB5B-570B-BDAC5E4D8F93}"/>
                </a:ext>
              </a:extLst>
            </p:cNvPr>
            <p:cNvSpPr/>
            <p:nvPr/>
          </p:nvSpPr>
          <p:spPr>
            <a:xfrm>
              <a:off x="5148025" y="2176475"/>
              <a:ext cx="401975" cy="319100"/>
            </a:xfrm>
            <a:custGeom>
              <a:avLst/>
              <a:gdLst/>
              <a:ahLst/>
              <a:cxnLst/>
              <a:rect l="l" t="t" r="r" b="b"/>
              <a:pathLst>
                <a:path w="16079" h="12764" extrusionOk="0">
                  <a:moveTo>
                    <a:pt x="8420" y="1"/>
                  </a:moveTo>
                  <a:cubicBezTo>
                    <a:pt x="7770" y="1"/>
                    <a:pt x="7155" y="258"/>
                    <a:pt x="6638" y="689"/>
                  </a:cubicBezTo>
                  <a:cubicBezTo>
                    <a:pt x="6111" y="329"/>
                    <a:pt x="5463" y="125"/>
                    <a:pt x="4818" y="125"/>
                  </a:cubicBezTo>
                  <a:cubicBezTo>
                    <a:pt x="4566" y="125"/>
                    <a:pt x="4314" y="156"/>
                    <a:pt x="4070" y="222"/>
                  </a:cubicBezTo>
                  <a:cubicBezTo>
                    <a:pt x="3169" y="422"/>
                    <a:pt x="2402" y="1189"/>
                    <a:pt x="2001" y="2023"/>
                  </a:cubicBezTo>
                  <a:cubicBezTo>
                    <a:pt x="1268" y="2156"/>
                    <a:pt x="600" y="2690"/>
                    <a:pt x="300" y="3391"/>
                  </a:cubicBezTo>
                  <a:cubicBezTo>
                    <a:pt x="0" y="4124"/>
                    <a:pt x="133" y="4958"/>
                    <a:pt x="600" y="5559"/>
                  </a:cubicBezTo>
                  <a:cubicBezTo>
                    <a:pt x="300" y="6126"/>
                    <a:pt x="267" y="6826"/>
                    <a:pt x="500" y="7393"/>
                  </a:cubicBezTo>
                  <a:cubicBezTo>
                    <a:pt x="767" y="7994"/>
                    <a:pt x="1301" y="8494"/>
                    <a:pt x="1935" y="8628"/>
                  </a:cubicBezTo>
                  <a:cubicBezTo>
                    <a:pt x="1801" y="9161"/>
                    <a:pt x="1901" y="9728"/>
                    <a:pt x="2168" y="10195"/>
                  </a:cubicBezTo>
                  <a:cubicBezTo>
                    <a:pt x="2468" y="10662"/>
                    <a:pt x="2969" y="10996"/>
                    <a:pt x="3503" y="11129"/>
                  </a:cubicBezTo>
                  <a:cubicBezTo>
                    <a:pt x="6938" y="11797"/>
                    <a:pt x="10608" y="11997"/>
                    <a:pt x="13977" y="12764"/>
                  </a:cubicBezTo>
                  <a:cubicBezTo>
                    <a:pt x="14510" y="12597"/>
                    <a:pt x="14977" y="12197"/>
                    <a:pt x="15244" y="11697"/>
                  </a:cubicBezTo>
                  <a:cubicBezTo>
                    <a:pt x="15478" y="11163"/>
                    <a:pt x="15478" y="10529"/>
                    <a:pt x="15244" y="10029"/>
                  </a:cubicBezTo>
                  <a:cubicBezTo>
                    <a:pt x="15678" y="9595"/>
                    <a:pt x="15978" y="8995"/>
                    <a:pt x="16011" y="8361"/>
                  </a:cubicBezTo>
                  <a:cubicBezTo>
                    <a:pt x="16078" y="7727"/>
                    <a:pt x="15845" y="7093"/>
                    <a:pt x="15444" y="6626"/>
                  </a:cubicBezTo>
                  <a:cubicBezTo>
                    <a:pt x="15745" y="6026"/>
                    <a:pt x="15811" y="5359"/>
                    <a:pt x="15611" y="4725"/>
                  </a:cubicBezTo>
                  <a:cubicBezTo>
                    <a:pt x="15411" y="4124"/>
                    <a:pt x="14977" y="3591"/>
                    <a:pt x="14410" y="3324"/>
                  </a:cubicBezTo>
                  <a:cubicBezTo>
                    <a:pt x="14444" y="2457"/>
                    <a:pt x="13977" y="1623"/>
                    <a:pt x="13243" y="1156"/>
                  </a:cubicBezTo>
                  <a:cubicBezTo>
                    <a:pt x="12810" y="892"/>
                    <a:pt x="12303" y="746"/>
                    <a:pt x="11812" y="746"/>
                  </a:cubicBezTo>
                  <a:cubicBezTo>
                    <a:pt x="11432" y="746"/>
                    <a:pt x="11061" y="833"/>
                    <a:pt x="10741" y="1022"/>
                  </a:cubicBezTo>
                  <a:cubicBezTo>
                    <a:pt x="10241" y="422"/>
                    <a:pt x="9473" y="55"/>
                    <a:pt x="8740" y="22"/>
                  </a:cubicBezTo>
                  <a:cubicBezTo>
                    <a:pt x="8632" y="8"/>
                    <a:pt x="8526" y="1"/>
                    <a:pt x="84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197;p75">
              <a:extLst>
                <a:ext uri="{FF2B5EF4-FFF2-40B4-BE49-F238E27FC236}">
                  <a16:creationId xmlns:a16="http://schemas.microsoft.com/office/drawing/2014/main" id="{7D201E22-8C3D-F556-6357-EA2BF9EBB7DE}"/>
                </a:ext>
              </a:extLst>
            </p:cNvPr>
            <p:cNvSpPr/>
            <p:nvPr/>
          </p:nvSpPr>
          <p:spPr>
            <a:xfrm>
              <a:off x="5197225" y="2273875"/>
              <a:ext cx="319400" cy="358625"/>
            </a:xfrm>
            <a:custGeom>
              <a:avLst/>
              <a:gdLst/>
              <a:ahLst/>
              <a:cxnLst/>
              <a:rect l="l" t="t" r="r" b="b"/>
              <a:pathLst>
                <a:path w="12776" h="14345" extrusionOk="0">
                  <a:moveTo>
                    <a:pt x="6442" y="0"/>
                  </a:moveTo>
                  <a:cubicBezTo>
                    <a:pt x="5482" y="0"/>
                    <a:pt x="4421" y="163"/>
                    <a:pt x="3269" y="495"/>
                  </a:cubicBezTo>
                  <a:cubicBezTo>
                    <a:pt x="0" y="1463"/>
                    <a:pt x="834" y="4498"/>
                    <a:pt x="1635" y="8901"/>
                  </a:cubicBezTo>
                  <a:cubicBezTo>
                    <a:pt x="2122" y="11734"/>
                    <a:pt x="3027" y="14345"/>
                    <a:pt x="5949" y="14345"/>
                  </a:cubicBezTo>
                  <a:cubicBezTo>
                    <a:pt x="6227" y="14345"/>
                    <a:pt x="6523" y="14321"/>
                    <a:pt x="6838" y="14272"/>
                  </a:cubicBezTo>
                  <a:cubicBezTo>
                    <a:pt x="10774" y="13605"/>
                    <a:pt x="12776" y="10636"/>
                    <a:pt x="12476" y="6433"/>
                  </a:cubicBezTo>
                  <a:cubicBezTo>
                    <a:pt x="12187" y="2253"/>
                    <a:pt x="10012" y="0"/>
                    <a:pt x="6442"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2198;p75">
              <a:extLst>
                <a:ext uri="{FF2B5EF4-FFF2-40B4-BE49-F238E27FC236}">
                  <a16:creationId xmlns:a16="http://schemas.microsoft.com/office/drawing/2014/main" id="{28005F69-C290-DC94-220D-0FBCE9DCB7B3}"/>
                </a:ext>
              </a:extLst>
            </p:cNvPr>
            <p:cNvSpPr/>
            <p:nvPr/>
          </p:nvSpPr>
          <p:spPr>
            <a:xfrm>
              <a:off x="5233075" y="2425250"/>
              <a:ext cx="55900" cy="17800"/>
            </a:xfrm>
            <a:custGeom>
              <a:avLst/>
              <a:gdLst/>
              <a:ahLst/>
              <a:cxnLst/>
              <a:rect l="l" t="t" r="r" b="b"/>
              <a:pathLst>
                <a:path w="2236" h="712" extrusionOk="0">
                  <a:moveTo>
                    <a:pt x="1570" y="1"/>
                  </a:moveTo>
                  <a:cubicBezTo>
                    <a:pt x="989" y="1"/>
                    <a:pt x="302" y="364"/>
                    <a:pt x="0" y="711"/>
                  </a:cubicBezTo>
                  <a:cubicBezTo>
                    <a:pt x="0" y="711"/>
                    <a:pt x="1368" y="244"/>
                    <a:pt x="2235" y="244"/>
                  </a:cubicBezTo>
                  <a:cubicBezTo>
                    <a:pt x="2062" y="71"/>
                    <a:pt x="1826" y="1"/>
                    <a:pt x="1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199;p75">
              <a:extLst>
                <a:ext uri="{FF2B5EF4-FFF2-40B4-BE49-F238E27FC236}">
                  <a16:creationId xmlns:a16="http://schemas.microsoft.com/office/drawing/2014/main" id="{0EAD0058-F297-0EFD-D722-907EAD0855CF}"/>
                </a:ext>
              </a:extLst>
            </p:cNvPr>
            <p:cNvSpPr/>
            <p:nvPr/>
          </p:nvSpPr>
          <p:spPr>
            <a:xfrm>
              <a:off x="5343975" y="2409150"/>
              <a:ext cx="57575" cy="13875"/>
            </a:xfrm>
            <a:custGeom>
              <a:avLst/>
              <a:gdLst/>
              <a:ahLst/>
              <a:cxnLst/>
              <a:rect l="l" t="t" r="r" b="b"/>
              <a:pathLst>
                <a:path w="2303" h="555" extrusionOk="0">
                  <a:moveTo>
                    <a:pt x="1194" y="1"/>
                  </a:moveTo>
                  <a:cubicBezTo>
                    <a:pt x="700" y="1"/>
                    <a:pt x="220" y="153"/>
                    <a:pt x="1" y="555"/>
                  </a:cubicBezTo>
                  <a:cubicBezTo>
                    <a:pt x="902" y="255"/>
                    <a:pt x="2303" y="255"/>
                    <a:pt x="2303" y="255"/>
                  </a:cubicBezTo>
                  <a:cubicBezTo>
                    <a:pt x="2016" y="104"/>
                    <a:pt x="1601"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2200;p75">
              <a:extLst>
                <a:ext uri="{FF2B5EF4-FFF2-40B4-BE49-F238E27FC236}">
                  <a16:creationId xmlns:a16="http://schemas.microsoft.com/office/drawing/2014/main" id="{306703BF-E931-EC07-D776-412369C21702}"/>
                </a:ext>
              </a:extLst>
            </p:cNvPr>
            <p:cNvSpPr/>
            <p:nvPr/>
          </p:nvSpPr>
          <p:spPr>
            <a:xfrm>
              <a:off x="5263925" y="2476300"/>
              <a:ext cx="23375" cy="25225"/>
            </a:xfrm>
            <a:custGeom>
              <a:avLst/>
              <a:gdLst/>
              <a:ahLst/>
              <a:cxnLst/>
              <a:rect l="l" t="t" r="r" b="b"/>
              <a:pathLst>
                <a:path w="935" h="1009" extrusionOk="0">
                  <a:moveTo>
                    <a:pt x="426" y="0"/>
                  </a:moveTo>
                  <a:cubicBezTo>
                    <a:pt x="407" y="0"/>
                    <a:pt x="387" y="1"/>
                    <a:pt x="368" y="4"/>
                  </a:cubicBezTo>
                  <a:cubicBezTo>
                    <a:pt x="134" y="37"/>
                    <a:pt x="1" y="304"/>
                    <a:pt x="34" y="571"/>
                  </a:cubicBezTo>
                  <a:cubicBezTo>
                    <a:pt x="65" y="818"/>
                    <a:pt x="296" y="1008"/>
                    <a:pt x="489" y="1008"/>
                  </a:cubicBezTo>
                  <a:cubicBezTo>
                    <a:pt x="505" y="1008"/>
                    <a:pt x="520" y="1007"/>
                    <a:pt x="534" y="1004"/>
                  </a:cubicBezTo>
                  <a:cubicBezTo>
                    <a:pt x="801" y="971"/>
                    <a:pt x="935" y="704"/>
                    <a:pt x="868" y="404"/>
                  </a:cubicBezTo>
                  <a:cubicBezTo>
                    <a:pt x="837" y="188"/>
                    <a:pt x="663" y="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201;p75">
              <a:extLst>
                <a:ext uri="{FF2B5EF4-FFF2-40B4-BE49-F238E27FC236}">
                  <a16:creationId xmlns:a16="http://schemas.microsoft.com/office/drawing/2014/main" id="{399D5EDC-09E9-319C-5F90-3C32D2CE8CE0}"/>
                </a:ext>
              </a:extLst>
            </p:cNvPr>
            <p:cNvSpPr/>
            <p:nvPr/>
          </p:nvSpPr>
          <p:spPr>
            <a:xfrm>
              <a:off x="5363175" y="2460425"/>
              <a:ext cx="22525" cy="25250"/>
            </a:xfrm>
            <a:custGeom>
              <a:avLst/>
              <a:gdLst/>
              <a:ahLst/>
              <a:cxnLst/>
              <a:rect l="l" t="t" r="r" b="b"/>
              <a:pathLst>
                <a:path w="901" h="1010" extrusionOk="0">
                  <a:moveTo>
                    <a:pt x="419" y="1"/>
                  </a:moveTo>
                  <a:cubicBezTo>
                    <a:pt x="401" y="1"/>
                    <a:pt x="384" y="2"/>
                    <a:pt x="367" y="5"/>
                  </a:cubicBezTo>
                  <a:cubicBezTo>
                    <a:pt x="134" y="38"/>
                    <a:pt x="0" y="305"/>
                    <a:pt x="34" y="605"/>
                  </a:cubicBezTo>
                  <a:cubicBezTo>
                    <a:pt x="64" y="822"/>
                    <a:pt x="296" y="1009"/>
                    <a:pt x="489" y="1009"/>
                  </a:cubicBezTo>
                  <a:cubicBezTo>
                    <a:pt x="504" y="1009"/>
                    <a:pt x="519" y="1008"/>
                    <a:pt x="534" y="1006"/>
                  </a:cubicBezTo>
                  <a:cubicBezTo>
                    <a:pt x="801" y="972"/>
                    <a:pt x="901" y="705"/>
                    <a:pt x="867" y="439"/>
                  </a:cubicBezTo>
                  <a:cubicBezTo>
                    <a:pt x="837" y="164"/>
                    <a:pt x="611" y="1"/>
                    <a:pt x="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2202;p75">
              <a:extLst>
                <a:ext uri="{FF2B5EF4-FFF2-40B4-BE49-F238E27FC236}">
                  <a16:creationId xmlns:a16="http://schemas.microsoft.com/office/drawing/2014/main" id="{9F785331-78FE-5BA1-2DEB-3A379FE82B4D}"/>
                </a:ext>
              </a:extLst>
            </p:cNvPr>
            <p:cNvSpPr/>
            <p:nvPr/>
          </p:nvSpPr>
          <p:spPr>
            <a:xfrm>
              <a:off x="5304800" y="2490250"/>
              <a:ext cx="20025" cy="37850"/>
            </a:xfrm>
            <a:custGeom>
              <a:avLst/>
              <a:gdLst/>
              <a:ahLst/>
              <a:cxnLst/>
              <a:rect l="l" t="t" r="r" b="b"/>
              <a:pathLst>
                <a:path w="801" h="1514" extrusionOk="0">
                  <a:moveTo>
                    <a:pt x="432" y="0"/>
                  </a:moveTo>
                  <a:cubicBezTo>
                    <a:pt x="371" y="0"/>
                    <a:pt x="334" y="38"/>
                    <a:pt x="334" y="113"/>
                  </a:cubicBezTo>
                  <a:cubicBezTo>
                    <a:pt x="334" y="180"/>
                    <a:pt x="234" y="346"/>
                    <a:pt x="200" y="480"/>
                  </a:cubicBezTo>
                  <a:cubicBezTo>
                    <a:pt x="134" y="647"/>
                    <a:pt x="67" y="780"/>
                    <a:pt x="34" y="913"/>
                  </a:cubicBezTo>
                  <a:cubicBezTo>
                    <a:pt x="0" y="1114"/>
                    <a:pt x="67" y="1247"/>
                    <a:pt x="134" y="1314"/>
                  </a:cubicBezTo>
                  <a:cubicBezTo>
                    <a:pt x="234" y="1447"/>
                    <a:pt x="400" y="1514"/>
                    <a:pt x="667" y="1514"/>
                  </a:cubicBezTo>
                  <a:cubicBezTo>
                    <a:pt x="734" y="1514"/>
                    <a:pt x="801" y="1481"/>
                    <a:pt x="801" y="1447"/>
                  </a:cubicBezTo>
                  <a:cubicBezTo>
                    <a:pt x="801" y="1347"/>
                    <a:pt x="734" y="1314"/>
                    <a:pt x="667" y="1314"/>
                  </a:cubicBezTo>
                  <a:cubicBezTo>
                    <a:pt x="501" y="1314"/>
                    <a:pt x="367" y="1280"/>
                    <a:pt x="334" y="1180"/>
                  </a:cubicBezTo>
                  <a:cubicBezTo>
                    <a:pt x="300" y="1114"/>
                    <a:pt x="300" y="1080"/>
                    <a:pt x="300" y="980"/>
                  </a:cubicBezTo>
                  <a:cubicBezTo>
                    <a:pt x="300" y="913"/>
                    <a:pt x="367" y="747"/>
                    <a:pt x="400" y="613"/>
                  </a:cubicBezTo>
                  <a:cubicBezTo>
                    <a:pt x="501" y="480"/>
                    <a:pt x="534" y="313"/>
                    <a:pt x="567" y="180"/>
                  </a:cubicBezTo>
                  <a:cubicBezTo>
                    <a:pt x="634" y="113"/>
                    <a:pt x="567" y="13"/>
                    <a:pt x="501" y="13"/>
                  </a:cubicBezTo>
                  <a:cubicBezTo>
                    <a:pt x="476" y="4"/>
                    <a:pt x="453" y="0"/>
                    <a:pt x="4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203;p75">
              <a:extLst>
                <a:ext uri="{FF2B5EF4-FFF2-40B4-BE49-F238E27FC236}">
                  <a16:creationId xmlns:a16="http://schemas.microsoft.com/office/drawing/2014/main" id="{D2596C89-B160-8DE0-3298-87524F9E88A6}"/>
                </a:ext>
              </a:extLst>
            </p:cNvPr>
            <p:cNvSpPr/>
            <p:nvPr/>
          </p:nvSpPr>
          <p:spPr>
            <a:xfrm>
              <a:off x="5321475" y="2538100"/>
              <a:ext cx="43375" cy="27525"/>
            </a:xfrm>
            <a:custGeom>
              <a:avLst/>
              <a:gdLst/>
              <a:ahLst/>
              <a:cxnLst/>
              <a:rect l="l" t="t" r="r" b="b"/>
              <a:pathLst>
                <a:path w="1735" h="1101" extrusionOk="0">
                  <a:moveTo>
                    <a:pt x="1635" y="0"/>
                  </a:moveTo>
                  <a:cubicBezTo>
                    <a:pt x="968" y="0"/>
                    <a:pt x="334" y="367"/>
                    <a:pt x="34" y="934"/>
                  </a:cubicBezTo>
                  <a:cubicBezTo>
                    <a:pt x="0" y="1001"/>
                    <a:pt x="0" y="1068"/>
                    <a:pt x="67" y="1101"/>
                  </a:cubicBezTo>
                  <a:lnTo>
                    <a:pt x="134" y="1101"/>
                  </a:lnTo>
                  <a:cubicBezTo>
                    <a:pt x="167" y="1101"/>
                    <a:pt x="200" y="1101"/>
                    <a:pt x="301" y="1034"/>
                  </a:cubicBezTo>
                  <a:cubicBezTo>
                    <a:pt x="534" y="534"/>
                    <a:pt x="1068" y="234"/>
                    <a:pt x="1635" y="234"/>
                  </a:cubicBezTo>
                  <a:cubicBezTo>
                    <a:pt x="1668" y="234"/>
                    <a:pt x="1735" y="200"/>
                    <a:pt x="1735" y="100"/>
                  </a:cubicBezTo>
                  <a:cubicBezTo>
                    <a:pt x="1735" y="67"/>
                    <a:pt x="1702" y="0"/>
                    <a:pt x="1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2204;p75">
              <a:extLst>
                <a:ext uri="{FF2B5EF4-FFF2-40B4-BE49-F238E27FC236}">
                  <a16:creationId xmlns:a16="http://schemas.microsoft.com/office/drawing/2014/main" id="{219B9894-2EEE-AACE-9CB0-7F49E1A1D7FD}"/>
                </a:ext>
              </a:extLst>
            </p:cNvPr>
            <p:cNvSpPr/>
            <p:nvPr/>
          </p:nvSpPr>
          <p:spPr>
            <a:xfrm>
              <a:off x="5484075" y="2422575"/>
              <a:ext cx="67575" cy="80150"/>
            </a:xfrm>
            <a:custGeom>
              <a:avLst/>
              <a:gdLst/>
              <a:ahLst/>
              <a:cxnLst/>
              <a:rect l="l" t="t" r="r" b="b"/>
              <a:pathLst>
                <a:path w="2703" h="3206" extrusionOk="0">
                  <a:moveTo>
                    <a:pt x="1538" y="1"/>
                  </a:moveTo>
                  <a:cubicBezTo>
                    <a:pt x="952" y="1"/>
                    <a:pt x="354" y="629"/>
                    <a:pt x="201" y="1452"/>
                  </a:cubicBezTo>
                  <a:cubicBezTo>
                    <a:pt x="1" y="2320"/>
                    <a:pt x="368" y="3053"/>
                    <a:pt x="1002" y="3187"/>
                  </a:cubicBezTo>
                  <a:cubicBezTo>
                    <a:pt x="1058" y="3199"/>
                    <a:pt x="1115" y="3205"/>
                    <a:pt x="1173" y="3205"/>
                  </a:cubicBezTo>
                  <a:cubicBezTo>
                    <a:pt x="1729" y="3205"/>
                    <a:pt x="2321" y="2639"/>
                    <a:pt x="2503" y="1853"/>
                  </a:cubicBezTo>
                  <a:cubicBezTo>
                    <a:pt x="2703" y="985"/>
                    <a:pt x="2336" y="151"/>
                    <a:pt x="1702" y="18"/>
                  </a:cubicBezTo>
                  <a:cubicBezTo>
                    <a:pt x="1648" y="6"/>
                    <a:pt x="1593" y="1"/>
                    <a:pt x="1538" y="1"/>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205;p75">
              <a:extLst>
                <a:ext uri="{FF2B5EF4-FFF2-40B4-BE49-F238E27FC236}">
                  <a16:creationId xmlns:a16="http://schemas.microsoft.com/office/drawing/2014/main" id="{9AF21CDC-E9E9-77ED-DA10-B0BFED9979B2}"/>
                </a:ext>
              </a:extLst>
            </p:cNvPr>
            <p:cNvSpPr/>
            <p:nvPr/>
          </p:nvSpPr>
          <p:spPr>
            <a:xfrm>
              <a:off x="5502425" y="2435525"/>
              <a:ext cx="33400" cy="46725"/>
            </a:xfrm>
            <a:custGeom>
              <a:avLst/>
              <a:gdLst/>
              <a:ahLst/>
              <a:cxnLst/>
              <a:rect l="l" t="t" r="r" b="b"/>
              <a:pathLst>
                <a:path w="1336" h="1869" extrusionOk="0">
                  <a:moveTo>
                    <a:pt x="768" y="0"/>
                  </a:moveTo>
                  <a:cubicBezTo>
                    <a:pt x="601" y="0"/>
                    <a:pt x="401" y="134"/>
                    <a:pt x="268" y="300"/>
                  </a:cubicBezTo>
                  <a:cubicBezTo>
                    <a:pt x="168" y="434"/>
                    <a:pt x="134" y="634"/>
                    <a:pt x="168" y="801"/>
                  </a:cubicBezTo>
                  <a:cubicBezTo>
                    <a:pt x="168" y="934"/>
                    <a:pt x="234" y="968"/>
                    <a:pt x="268" y="1034"/>
                  </a:cubicBezTo>
                  <a:cubicBezTo>
                    <a:pt x="301" y="1134"/>
                    <a:pt x="334" y="1168"/>
                    <a:pt x="334" y="1268"/>
                  </a:cubicBezTo>
                  <a:cubicBezTo>
                    <a:pt x="334" y="1435"/>
                    <a:pt x="234" y="1535"/>
                    <a:pt x="101" y="1635"/>
                  </a:cubicBezTo>
                  <a:cubicBezTo>
                    <a:pt x="68" y="1668"/>
                    <a:pt x="1" y="1701"/>
                    <a:pt x="68" y="1802"/>
                  </a:cubicBezTo>
                  <a:cubicBezTo>
                    <a:pt x="101" y="1835"/>
                    <a:pt x="134" y="1868"/>
                    <a:pt x="168" y="1868"/>
                  </a:cubicBezTo>
                  <a:cubicBezTo>
                    <a:pt x="168" y="1868"/>
                    <a:pt x="234" y="1868"/>
                    <a:pt x="234" y="1802"/>
                  </a:cubicBezTo>
                  <a:cubicBezTo>
                    <a:pt x="434" y="1701"/>
                    <a:pt x="635" y="1468"/>
                    <a:pt x="601" y="1168"/>
                  </a:cubicBezTo>
                  <a:cubicBezTo>
                    <a:pt x="568" y="1034"/>
                    <a:pt x="501" y="968"/>
                    <a:pt x="468" y="868"/>
                  </a:cubicBezTo>
                  <a:cubicBezTo>
                    <a:pt x="434" y="834"/>
                    <a:pt x="401" y="767"/>
                    <a:pt x="401" y="701"/>
                  </a:cubicBezTo>
                  <a:cubicBezTo>
                    <a:pt x="334" y="634"/>
                    <a:pt x="401" y="501"/>
                    <a:pt x="434" y="434"/>
                  </a:cubicBezTo>
                  <a:cubicBezTo>
                    <a:pt x="468" y="334"/>
                    <a:pt x="601" y="267"/>
                    <a:pt x="735" y="267"/>
                  </a:cubicBezTo>
                  <a:cubicBezTo>
                    <a:pt x="935" y="267"/>
                    <a:pt x="1002" y="434"/>
                    <a:pt x="1068" y="601"/>
                  </a:cubicBezTo>
                  <a:cubicBezTo>
                    <a:pt x="1102" y="667"/>
                    <a:pt x="1135" y="701"/>
                    <a:pt x="1235" y="701"/>
                  </a:cubicBezTo>
                  <a:cubicBezTo>
                    <a:pt x="1302" y="667"/>
                    <a:pt x="1335" y="634"/>
                    <a:pt x="1335" y="534"/>
                  </a:cubicBezTo>
                  <a:cubicBezTo>
                    <a:pt x="1302" y="300"/>
                    <a:pt x="1102" y="0"/>
                    <a:pt x="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2206;p75">
              <a:extLst>
                <a:ext uri="{FF2B5EF4-FFF2-40B4-BE49-F238E27FC236}">
                  <a16:creationId xmlns:a16="http://schemas.microsoft.com/office/drawing/2014/main" id="{38F45345-FD40-A4FC-3780-CACB795A6602}"/>
                </a:ext>
              </a:extLst>
            </p:cNvPr>
            <p:cNvSpPr/>
            <p:nvPr/>
          </p:nvSpPr>
          <p:spPr>
            <a:xfrm>
              <a:off x="5199725" y="2262625"/>
              <a:ext cx="308575" cy="164575"/>
            </a:xfrm>
            <a:custGeom>
              <a:avLst/>
              <a:gdLst/>
              <a:ahLst/>
              <a:cxnLst/>
              <a:rect l="l" t="t" r="r" b="b"/>
              <a:pathLst>
                <a:path w="12343" h="6583" extrusionOk="0">
                  <a:moveTo>
                    <a:pt x="5076" y="0"/>
                  </a:moveTo>
                  <a:cubicBezTo>
                    <a:pt x="4113" y="0"/>
                    <a:pt x="3147" y="93"/>
                    <a:pt x="2202" y="278"/>
                  </a:cubicBezTo>
                  <a:cubicBezTo>
                    <a:pt x="1601" y="412"/>
                    <a:pt x="934" y="578"/>
                    <a:pt x="534" y="1045"/>
                  </a:cubicBezTo>
                  <a:cubicBezTo>
                    <a:pt x="134" y="1446"/>
                    <a:pt x="0" y="2046"/>
                    <a:pt x="0" y="2580"/>
                  </a:cubicBezTo>
                  <a:cubicBezTo>
                    <a:pt x="0" y="3114"/>
                    <a:pt x="267" y="3681"/>
                    <a:pt x="434" y="4181"/>
                  </a:cubicBezTo>
                  <a:cubicBezTo>
                    <a:pt x="650" y="4219"/>
                    <a:pt x="869" y="4238"/>
                    <a:pt x="1088" y="4238"/>
                  </a:cubicBezTo>
                  <a:cubicBezTo>
                    <a:pt x="2016" y="4238"/>
                    <a:pt x="2941" y="3901"/>
                    <a:pt x="3669" y="3280"/>
                  </a:cubicBezTo>
                  <a:cubicBezTo>
                    <a:pt x="4044" y="3416"/>
                    <a:pt x="4442" y="3479"/>
                    <a:pt x="4843" y="3479"/>
                  </a:cubicBezTo>
                  <a:cubicBezTo>
                    <a:pt x="5621" y="3479"/>
                    <a:pt x="6412" y="3243"/>
                    <a:pt x="7072" y="2847"/>
                  </a:cubicBezTo>
                  <a:cubicBezTo>
                    <a:pt x="7598" y="3456"/>
                    <a:pt x="8401" y="3789"/>
                    <a:pt x="9212" y="3789"/>
                  </a:cubicBezTo>
                  <a:cubicBezTo>
                    <a:pt x="9377" y="3789"/>
                    <a:pt x="9543" y="3776"/>
                    <a:pt x="9707" y="3747"/>
                  </a:cubicBezTo>
                  <a:lnTo>
                    <a:pt x="9707" y="3747"/>
                  </a:lnTo>
                  <a:cubicBezTo>
                    <a:pt x="9674" y="4414"/>
                    <a:pt x="9907" y="5115"/>
                    <a:pt x="10374" y="5682"/>
                  </a:cubicBezTo>
                  <a:cubicBezTo>
                    <a:pt x="10841" y="6216"/>
                    <a:pt x="11608" y="6516"/>
                    <a:pt x="12342" y="6583"/>
                  </a:cubicBezTo>
                  <a:cubicBezTo>
                    <a:pt x="12342" y="5582"/>
                    <a:pt x="12342" y="4548"/>
                    <a:pt x="12042" y="3581"/>
                  </a:cubicBezTo>
                  <a:cubicBezTo>
                    <a:pt x="11675" y="2613"/>
                    <a:pt x="11041" y="1746"/>
                    <a:pt x="10207" y="1179"/>
                  </a:cubicBezTo>
                  <a:cubicBezTo>
                    <a:pt x="9374" y="578"/>
                    <a:pt x="8373" y="345"/>
                    <a:pt x="7372" y="178"/>
                  </a:cubicBezTo>
                  <a:cubicBezTo>
                    <a:pt x="6616" y="59"/>
                    <a:pt x="5847" y="0"/>
                    <a:pt x="50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207;p75">
              <a:extLst>
                <a:ext uri="{FF2B5EF4-FFF2-40B4-BE49-F238E27FC236}">
                  <a16:creationId xmlns:a16="http://schemas.microsoft.com/office/drawing/2014/main" id="{D91D84B7-7A01-BD1D-1748-658A5EBB88AA}"/>
                </a:ext>
              </a:extLst>
            </p:cNvPr>
            <p:cNvSpPr/>
            <p:nvPr/>
          </p:nvSpPr>
          <p:spPr>
            <a:xfrm>
              <a:off x="5251425" y="2409675"/>
              <a:ext cx="258550" cy="239475"/>
            </a:xfrm>
            <a:custGeom>
              <a:avLst/>
              <a:gdLst/>
              <a:ahLst/>
              <a:cxnLst/>
              <a:rect l="l" t="t" r="r" b="b"/>
              <a:pathLst>
                <a:path w="10342" h="9579" extrusionOk="0">
                  <a:moveTo>
                    <a:pt x="4052" y="4827"/>
                  </a:moveTo>
                  <a:cubicBezTo>
                    <a:pt x="4372" y="4827"/>
                    <a:pt x="4721" y="4900"/>
                    <a:pt x="4937" y="5171"/>
                  </a:cubicBezTo>
                  <a:cubicBezTo>
                    <a:pt x="5171" y="5404"/>
                    <a:pt x="5104" y="5871"/>
                    <a:pt x="4837" y="6138"/>
                  </a:cubicBezTo>
                  <a:cubicBezTo>
                    <a:pt x="4604" y="6405"/>
                    <a:pt x="4203" y="6505"/>
                    <a:pt x="3836" y="6572"/>
                  </a:cubicBezTo>
                  <a:cubicBezTo>
                    <a:pt x="3670" y="6605"/>
                    <a:pt x="3503" y="6622"/>
                    <a:pt x="3336" y="6622"/>
                  </a:cubicBezTo>
                  <a:cubicBezTo>
                    <a:pt x="3169" y="6622"/>
                    <a:pt x="3002" y="6605"/>
                    <a:pt x="2836" y="6572"/>
                  </a:cubicBezTo>
                  <a:cubicBezTo>
                    <a:pt x="2602" y="6538"/>
                    <a:pt x="2302" y="6405"/>
                    <a:pt x="2302" y="6138"/>
                  </a:cubicBezTo>
                  <a:cubicBezTo>
                    <a:pt x="2302" y="5337"/>
                    <a:pt x="3169" y="4904"/>
                    <a:pt x="3836" y="4837"/>
                  </a:cubicBezTo>
                  <a:cubicBezTo>
                    <a:pt x="3905" y="4831"/>
                    <a:pt x="3978" y="4827"/>
                    <a:pt x="4052" y="4827"/>
                  </a:cubicBezTo>
                  <a:close/>
                  <a:moveTo>
                    <a:pt x="9641" y="0"/>
                  </a:moveTo>
                  <a:cubicBezTo>
                    <a:pt x="9474" y="34"/>
                    <a:pt x="9307" y="67"/>
                    <a:pt x="9174" y="134"/>
                  </a:cubicBezTo>
                  <a:cubicBezTo>
                    <a:pt x="9040" y="467"/>
                    <a:pt x="8973" y="801"/>
                    <a:pt x="8907" y="1134"/>
                  </a:cubicBezTo>
                  <a:cubicBezTo>
                    <a:pt x="8673" y="1168"/>
                    <a:pt x="8506" y="1401"/>
                    <a:pt x="8406" y="1668"/>
                  </a:cubicBezTo>
                  <a:cubicBezTo>
                    <a:pt x="8373" y="1902"/>
                    <a:pt x="8406" y="2202"/>
                    <a:pt x="8473" y="2402"/>
                  </a:cubicBezTo>
                  <a:cubicBezTo>
                    <a:pt x="8206" y="2502"/>
                    <a:pt x="7973" y="2735"/>
                    <a:pt x="7839" y="3002"/>
                  </a:cubicBezTo>
                  <a:cubicBezTo>
                    <a:pt x="7706" y="3236"/>
                    <a:pt x="7706" y="3569"/>
                    <a:pt x="7839" y="3870"/>
                  </a:cubicBezTo>
                  <a:cubicBezTo>
                    <a:pt x="7797" y="3855"/>
                    <a:pt x="7751" y="3849"/>
                    <a:pt x="7704" y="3849"/>
                  </a:cubicBezTo>
                  <a:cubicBezTo>
                    <a:pt x="7533" y="3849"/>
                    <a:pt x="7351" y="3939"/>
                    <a:pt x="7272" y="4070"/>
                  </a:cubicBezTo>
                  <a:cubicBezTo>
                    <a:pt x="7105" y="4237"/>
                    <a:pt x="7005" y="4470"/>
                    <a:pt x="6872" y="4670"/>
                  </a:cubicBezTo>
                  <a:cubicBezTo>
                    <a:pt x="6772" y="4870"/>
                    <a:pt x="6605" y="5037"/>
                    <a:pt x="6372" y="5070"/>
                  </a:cubicBezTo>
                  <a:cubicBezTo>
                    <a:pt x="6310" y="5089"/>
                    <a:pt x="6250" y="5097"/>
                    <a:pt x="6192" y="5097"/>
                  </a:cubicBezTo>
                  <a:cubicBezTo>
                    <a:pt x="5938" y="5097"/>
                    <a:pt x="5715" y="4939"/>
                    <a:pt x="5471" y="4804"/>
                  </a:cubicBezTo>
                  <a:cubicBezTo>
                    <a:pt x="5039" y="4576"/>
                    <a:pt x="4561" y="4458"/>
                    <a:pt x="4089" y="4458"/>
                  </a:cubicBezTo>
                  <a:cubicBezTo>
                    <a:pt x="3868" y="4458"/>
                    <a:pt x="3649" y="4484"/>
                    <a:pt x="3436" y="4537"/>
                  </a:cubicBezTo>
                  <a:cubicBezTo>
                    <a:pt x="2769" y="4704"/>
                    <a:pt x="2135" y="5171"/>
                    <a:pt x="1768" y="5738"/>
                  </a:cubicBezTo>
                  <a:cubicBezTo>
                    <a:pt x="1668" y="5904"/>
                    <a:pt x="1535" y="6071"/>
                    <a:pt x="1435" y="6205"/>
                  </a:cubicBezTo>
                  <a:cubicBezTo>
                    <a:pt x="1292" y="6307"/>
                    <a:pt x="1136" y="6346"/>
                    <a:pt x="976" y="6346"/>
                  </a:cubicBezTo>
                  <a:cubicBezTo>
                    <a:pt x="874" y="6346"/>
                    <a:pt x="771" y="6331"/>
                    <a:pt x="667" y="6305"/>
                  </a:cubicBezTo>
                  <a:cubicBezTo>
                    <a:pt x="434" y="6205"/>
                    <a:pt x="200" y="6038"/>
                    <a:pt x="0" y="5871"/>
                  </a:cubicBezTo>
                  <a:lnTo>
                    <a:pt x="0" y="5871"/>
                  </a:lnTo>
                  <a:cubicBezTo>
                    <a:pt x="34" y="6338"/>
                    <a:pt x="100" y="6838"/>
                    <a:pt x="200" y="7239"/>
                  </a:cubicBezTo>
                  <a:cubicBezTo>
                    <a:pt x="367" y="7672"/>
                    <a:pt x="667" y="8139"/>
                    <a:pt x="1101" y="8239"/>
                  </a:cubicBezTo>
                  <a:cubicBezTo>
                    <a:pt x="1268" y="8706"/>
                    <a:pt x="1635" y="9140"/>
                    <a:pt x="2102" y="9307"/>
                  </a:cubicBezTo>
                  <a:cubicBezTo>
                    <a:pt x="2328" y="9394"/>
                    <a:pt x="2601" y="9445"/>
                    <a:pt x="2866" y="9445"/>
                  </a:cubicBezTo>
                  <a:cubicBezTo>
                    <a:pt x="3108" y="9445"/>
                    <a:pt x="3345" y="9402"/>
                    <a:pt x="3536" y="9307"/>
                  </a:cubicBezTo>
                  <a:cubicBezTo>
                    <a:pt x="3857" y="9479"/>
                    <a:pt x="4231" y="9579"/>
                    <a:pt x="4607" y="9579"/>
                  </a:cubicBezTo>
                  <a:cubicBezTo>
                    <a:pt x="4740" y="9579"/>
                    <a:pt x="4873" y="9567"/>
                    <a:pt x="5004" y="9540"/>
                  </a:cubicBezTo>
                  <a:cubicBezTo>
                    <a:pt x="5504" y="9474"/>
                    <a:pt x="5971" y="9207"/>
                    <a:pt x="6305" y="8840"/>
                  </a:cubicBezTo>
                  <a:cubicBezTo>
                    <a:pt x="6353" y="8843"/>
                    <a:pt x="6401" y="8845"/>
                    <a:pt x="6448" y="8845"/>
                  </a:cubicBezTo>
                  <a:cubicBezTo>
                    <a:pt x="6861" y="8845"/>
                    <a:pt x="7247" y="8719"/>
                    <a:pt x="7606" y="8540"/>
                  </a:cubicBezTo>
                  <a:cubicBezTo>
                    <a:pt x="7973" y="8306"/>
                    <a:pt x="8306" y="7973"/>
                    <a:pt x="8473" y="7539"/>
                  </a:cubicBezTo>
                  <a:cubicBezTo>
                    <a:pt x="8840" y="7405"/>
                    <a:pt x="9107" y="7139"/>
                    <a:pt x="9274" y="6805"/>
                  </a:cubicBezTo>
                  <a:cubicBezTo>
                    <a:pt x="9440" y="6471"/>
                    <a:pt x="9374" y="6004"/>
                    <a:pt x="9607" y="5704"/>
                  </a:cubicBezTo>
                  <a:cubicBezTo>
                    <a:pt x="10007" y="5171"/>
                    <a:pt x="10274" y="4370"/>
                    <a:pt x="10041" y="3703"/>
                  </a:cubicBezTo>
                  <a:cubicBezTo>
                    <a:pt x="9707" y="2635"/>
                    <a:pt x="9874" y="1535"/>
                    <a:pt x="10341" y="534"/>
                  </a:cubicBezTo>
                  <a:cubicBezTo>
                    <a:pt x="10141" y="367"/>
                    <a:pt x="9841" y="134"/>
                    <a:pt x="96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2208;p75">
              <a:extLst>
                <a:ext uri="{FF2B5EF4-FFF2-40B4-BE49-F238E27FC236}">
                  <a16:creationId xmlns:a16="http://schemas.microsoft.com/office/drawing/2014/main" id="{E58F38F9-D028-5D18-D3BF-82B5ED2DBF74}"/>
                </a:ext>
              </a:extLst>
            </p:cNvPr>
            <p:cNvSpPr/>
            <p:nvPr/>
          </p:nvSpPr>
          <p:spPr>
            <a:xfrm>
              <a:off x="5218075" y="3030250"/>
              <a:ext cx="587100" cy="293725"/>
            </a:xfrm>
            <a:custGeom>
              <a:avLst/>
              <a:gdLst/>
              <a:ahLst/>
              <a:cxnLst/>
              <a:rect l="l" t="t" r="r" b="b"/>
              <a:pathLst>
                <a:path w="23484" h="11749" extrusionOk="0">
                  <a:moveTo>
                    <a:pt x="2101" y="0"/>
                  </a:moveTo>
                  <a:cubicBezTo>
                    <a:pt x="1402" y="0"/>
                    <a:pt x="722" y="414"/>
                    <a:pt x="434" y="1096"/>
                  </a:cubicBezTo>
                  <a:cubicBezTo>
                    <a:pt x="0" y="2063"/>
                    <a:pt x="434" y="3131"/>
                    <a:pt x="1334" y="3564"/>
                  </a:cubicBezTo>
                  <a:lnTo>
                    <a:pt x="19114" y="11537"/>
                  </a:lnTo>
                  <a:cubicBezTo>
                    <a:pt x="19180" y="11537"/>
                    <a:pt x="19314" y="11570"/>
                    <a:pt x="19347" y="11603"/>
                  </a:cubicBezTo>
                  <a:cubicBezTo>
                    <a:pt x="19643" y="11702"/>
                    <a:pt x="19944" y="11749"/>
                    <a:pt x="20241" y="11749"/>
                  </a:cubicBezTo>
                  <a:cubicBezTo>
                    <a:pt x="21449" y="11749"/>
                    <a:pt x="22581" y="10974"/>
                    <a:pt x="22983" y="9769"/>
                  </a:cubicBezTo>
                  <a:cubicBezTo>
                    <a:pt x="23483" y="8268"/>
                    <a:pt x="22650" y="6666"/>
                    <a:pt x="21148" y="6166"/>
                  </a:cubicBezTo>
                  <a:lnTo>
                    <a:pt x="2669" y="95"/>
                  </a:lnTo>
                  <a:cubicBezTo>
                    <a:pt x="2483" y="31"/>
                    <a:pt x="2291" y="0"/>
                    <a:pt x="2101"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209;p75">
              <a:extLst>
                <a:ext uri="{FF2B5EF4-FFF2-40B4-BE49-F238E27FC236}">
                  <a16:creationId xmlns:a16="http://schemas.microsoft.com/office/drawing/2014/main" id="{613E20D9-D72F-82B5-6050-EFD1C2ADED25}"/>
                </a:ext>
              </a:extLst>
            </p:cNvPr>
            <p:cNvSpPr/>
            <p:nvPr/>
          </p:nvSpPr>
          <p:spPr>
            <a:xfrm>
              <a:off x="5600000" y="2703625"/>
              <a:ext cx="207675" cy="624225"/>
            </a:xfrm>
            <a:custGeom>
              <a:avLst/>
              <a:gdLst/>
              <a:ahLst/>
              <a:cxnLst/>
              <a:rect l="l" t="t" r="r" b="b"/>
              <a:pathLst>
                <a:path w="8307" h="24969" extrusionOk="0">
                  <a:moveTo>
                    <a:pt x="2976" y="1"/>
                  </a:moveTo>
                  <a:cubicBezTo>
                    <a:pt x="2874" y="1"/>
                    <a:pt x="2772" y="6"/>
                    <a:pt x="2669" y="17"/>
                  </a:cubicBezTo>
                  <a:cubicBezTo>
                    <a:pt x="1101" y="251"/>
                    <a:pt x="1" y="1652"/>
                    <a:pt x="167" y="3253"/>
                  </a:cubicBezTo>
                  <a:lnTo>
                    <a:pt x="2436" y="22433"/>
                  </a:lnTo>
                  <a:cubicBezTo>
                    <a:pt x="2602" y="23868"/>
                    <a:pt x="3870" y="24968"/>
                    <a:pt x="5271" y="24968"/>
                  </a:cubicBezTo>
                  <a:cubicBezTo>
                    <a:pt x="5404" y="24968"/>
                    <a:pt x="5538" y="24968"/>
                    <a:pt x="5671" y="24935"/>
                  </a:cubicBezTo>
                  <a:cubicBezTo>
                    <a:pt x="7206" y="24702"/>
                    <a:pt x="8307" y="23301"/>
                    <a:pt x="8173" y="21699"/>
                  </a:cubicBezTo>
                  <a:lnTo>
                    <a:pt x="5871" y="2519"/>
                  </a:lnTo>
                  <a:cubicBezTo>
                    <a:pt x="5684" y="1085"/>
                    <a:pt x="4420" y="1"/>
                    <a:pt x="2976" y="1"/>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210;p75">
              <a:extLst>
                <a:ext uri="{FF2B5EF4-FFF2-40B4-BE49-F238E27FC236}">
                  <a16:creationId xmlns:a16="http://schemas.microsoft.com/office/drawing/2014/main" id="{E0048F00-31E0-B53B-6E68-88CFC78332DF}"/>
                </a:ext>
              </a:extLst>
            </p:cNvPr>
            <p:cNvSpPr/>
            <p:nvPr/>
          </p:nvSpPr>
          <p:spPr>
            <a:xfrm>
              <a:off x="5022100" y="2913200"/>
              <a:ext cx="303225" cy="201325"/>
            </a:xfrm>
            <a:custGeom>
              <a:avLst/>
              <a:gdLst/>
              <a:ahLst/>
              <a:cxnLst/>
              <a:rect l="l" t="t" r="r" b="b"/>
              <a:pathLst>
                <a:path w="12129" h="8053" extrusionOk="0">
                  <a:moveTo>
                    <a:pt x="1024" y="0"/>
                  </a:moveTo>
                  <a:cubicBezTo>
                    <a:pt x="937" y="0"/>
                    <a:pt x="883" y="13"/>
                    <a:pt x="867" y="40"/>
                  </a:cubicBezTo>
                  <a:cubicBezTo>
                    <a:pt x="667" y="341"/>
                    <a:pt x="4303" y="1775"/>
                    <a:pt x="4303" y="1775"/>
                  </a:cubicBezTo>
                  <a:cubicBezTo>
                    <a:pt x="4303" y="1775"/>
                    <a:pt x="1341" y="881"/>
                    <a:pt x="444" y="881"/>
                  </a:cubicBezTo>
                  <a:cubicBezTo>
                    <a:pt x="315" y="881"/>
                    <a:pt x="229" y="899"/>
                    <a:pt x="200" y="941"/>
                  </a:cubicBezTo>
                  <a:cubicBezTo>
                    <a:pt x="0" y="1341"/>
                    <a:pt x="3803" y="2676"/>
                    <a:pt x="3803" y="2676"/>
                  </a:cubicBezTo>
                  <a:cubicBezTo>
                    <a:pt x="3803" y="2676"/>
                    <a:pt x="1377" y="1867"/>
                    <a:pt x="557" y="1867"/>
                  </a:cubicBezTo>
                  <a:cubicBezTo>
                    <a:pt x="421" y="1867"/>
                    <a:pt x="329" y="1889"/>
                    <a:pt x="300" y="1942"/>
                  </a:cubicBezTo>
                  <a:cubicBezTo>
                    <a:pt x="100" y="2375"/>
                    <a:pt x="3269" y="3509"/>
                    <a:pt x="3269" y="3509"/>
                  </a:cubicBezTo>
                  <a:cubicBezTo>
                    <a:pt x="3269" y="3509"/>
                    <a:pt x="1441" y="2961"/>
                    <a:pt x="717" y="2961"/>
                  </a:cubicBezTo>
                  <a:cubicBezTo>
                    <a:pt x="566" y="2961"/>
                    <a:pt x="463" y="2985"/>
                    <a:pt x="434" y="3042"/>
                  </a:cubicBezTo>
                  <a:cubicBezTo>
                    <a:pt x="267" y="3376"/>
                    <a:pt x="3936" y="4710"/>
                    <a:pt x="3936" y="4710"/>
                  </a:cubicBezTo>
                  <a:cubicBezTo>
                    <a:pt x="3936" y="4710"/>
                    <a:pt x="5971" y="7913"/>
                    <a:pt x="9107" y="8046"/>
                  </a:cubicBezTo>
                  <a:cubicBezTo>
                    <a:pt x="9191" y="8051"/>
                    <a:pt x="9273" y="8053"/>
                    <a:pt x="9352" y="8053"/>
                  </a:cubicBezTo>
                  <a:cubicBezTo>
                    <a:pt x="12128" y="8053"/>
                    <a:pt x="11308" y="5277"/>
                    <a:pt x="11308" y="5277"/>
                  </a:cubicBezTo>
                  <a:cubicBezTo>
                    <a:pt x="11308" y="5277"/>
                    <a:pt x="7606" y="1942"/>
                    <a:pt x="6705" y="1575"/>
                  </a:cubicBezTo>
                  <a:cubicBezTo>
                    <a:pt x="5917" y="1241"/>
                    <a:pt x="1882" y="0"/>
                    <a:pt x="1024"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2211;p75">
              <a:extLst>
                <a:ext uri="{FF2B5EF4-FFF2-40B4-BE49-F238E27FC236}">
                  <a16:creationId xmlns:a16="http://schemas.microsoft.com/office/drawing/2014/main" id="{5B6A6ABA-1117-31D6-4B2E-B51F3A4AEFC4}"/>
                </a:ext>
              </a:extLst>
            </p:cNvPr>
            <p:cNvSpPr/>
            <p:nvPr/>
          </p:nvSpPr>
          <p:spPr>
            <a:xfrm>
              <a:off x="5574975" y="2675700"/>
              <a:ext cx="267725" cy="429500"/>
            </a:xfrm>
            <a:custGeom>
              <a:avLst/>
              <a:gdLst/>
              <a:ahLst/>
              <a:cxnLst/>
              <a:rect l="l" t="t" r="r" b="b"/>
              <a:pathLst>
                <a:path w="10709" h="17180" extrusionOk="0">
                  <a:moveTo>
                    <a:pt x="2202" y="0"/>
                  </a:moveTo>
                  <a:cubicBezTo>
                    <a:pt x="1" y="1935"/>
                    <a:pt x="435" y="3703"/>
                    <a:pt x="1535" y="8573"/>
                  </a:cubicBezTo>
                  <a:lnTo>
                    <a:pt x="2503" y="17179"/>
                  </a:lnTo>
                  <a:cubicBezTo>
                    <a:pt x="5238" y="17046"/>
                    <a:pt x="8740" y="16479"/>
                    <a:pt x="10709" y="14744"/>
                  </a:cubicBezTo>
                  <a:lnTo>
                    <a:pt x="8540" y="4870"/>
                  </a:lnTo>
                  <a:cubicBezTo>
                    <a:pt x="7339" y="2268"/>
                    <a:pt x="4938" y="50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2212;p75">
              <a:extLst>
                <a:ext uri="{FF2B5EF4-FFF2-40B4-BE49-F238E27FC236}">
                  <a16:creationId xmlns:a16="http://schemas.microsoft.com/office/drawing/2014/main" id="{63CE7B3C-0207-B47E-3639-1A864A2A26AB}"/>
                </a:ext>
              </a:extLst>
            </p:cNvPr>
            <p:cNvSpPr/>
            <p:nvPr/>
          </p:nvSpPr>
          <p:spPr>
            <a:xfrm>
              <a:off x="5602500" y="2861650"/>
              <a:ext cx="35050" cy="229375"/>
            </a:xfrm>
            <a:custGeom>
              <a:avLst/>
              <a:gdLst/>
              <a:ahLst/>
              <a:cxnLst/>
              <a:rect l="l" t="t" r="r" b="b"/>
              <a:pathLst>
                <a:path w="1402" h="9175" extrusionOk="0">
                  <a:moveTo>
                    <a:pt x="67" y="1"/>
                  </a:moveTo>
                  <a:cubicBezTo>
                    <a:pt x="67" y="1"/>
                    <a:pt x="1" y="68"/>
                    <a:pt x="1" y="101"/>
                  </a:cubicBezTo>
                  <a:cubicBezTo>
                    <a:pt x="301" y="3103"/>
                    <a:pt x="668" y="6139"/>
                    <a:pt x="1235" y="9141"/>
                  </a:cubicBezTo>
                  <a:cubicBezTo>
                    <a:pt x="1268" y="9141"/>
                    <a:pt x="1268" y="9174"/>
                    <a:pt x="1302" y="9174"/>
                  </a:cubicBezTo>
                  <a:cubicBezTo>
                    <a:pt x="1402" y="9174"/>
                    <a:pt x="1402" y="9141"/>
                    <a:pt x="1335" y="9107"/>
                  </a:cubicBezTo>
                  <a:cubicBezTo>
                    <a:pt x="801" y="6105"/>
                    <a:pt x="401" y="3070"/>
                    <a:pt x="134" y="68"/>
                  </a:cubicBezTo>
                  <a:cubicBezTo>
                    <a:pt x="134" y="68"/>
                    <a:pt x="10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2213;p75">
              <a:extLst>
                <a:ext uri="{FF2B5EF4-FFF2-40B4-BE49-F238E27FC236}">
                  <a16:creationId xmlns:a16="http://schemas.microsoft.com/office/drawing/2014/main" id="{1DEF4E9F-EFEE-8F44-83F9-AF49C7F9C1FF}"/>
                </a:ext>
              </a:extLst>
            </p:cNvPr>
            <p:cNvSpPr/>
            <p:nvPr/>
          </p:nvSpPr>
          <p:spPr>
            <a:xfrm>
              <a:off x="4989575" y="2739900"/>
              <a:ext cx="86750" cy="129275"/>
            </a:xfrm>
            <a:custGeom>
              <a:avLst/>
              <a:gdLst/>
              <a:ahLst/>
              <a:cxnLst/>
              <a:rect l="l" t="t" r="r" b="b"/>
              <a:pathLst>
                <a:path w="3470" h="5171" extrusionOk="0">
                  <a:moveTo>
                    <a:pt x="0" y="1"/>
                  </a:moveTo>
                  <a:lnTo>
                    <a:pt x="1635" y="2135"/>
                  </a:lnTo>
                  <a:cubicBezTo>
                    <a:pt x="1234" y="2169"/>
                    <a:pt x="767" y="2202"/>
                    <a:pt x="334" y="2302"/>
                  </a:cubicBezTo>
                  <a:cubicBezTo>
                    <a:pt x="1101" y="3003"/>
                    <a:pt x="2769" y="4471"/>
                    <a:pt x="3469" y="5171"/>
                  </a:cubicBezTo>
                  <a:cubicBezTo>
                    <a:pt x="3469" y="5171"/>
                    <a:pt x="2202" y="3336"/>
                    <a:pt x="2068" y="2803"/>
                  </a:cubicBezTo>
                  <a:lnTo>
                    <a:pt x="2068" y="2803"/>
                  </a:lnTo>
                  <a:cubicBezTo>
                    <a:pt x="2469" y="2869"/>
                    <a:pt x="2902" y="2936"/>
                    <a:pt x="3303" y="3003"/>
                  </a:cubicBezTo>
                  <a:cubicBezTo>
                    <a:pt x="2268" y="1869"/>
                    <a:pt x="1234" y="100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2214;p75">
              <a:extLst>
                <a:ext uri="{FF2B5EF4-FFF2-40B4-BE49-F238E27FC236}">
                  <a16:creationId xmlns:a16="http://schemas.microsoft.com/office/drawing/2014/main" id="{CD35D995-87D0-A218-000A-D1D3237E927E}"/>
                </a:ext>
              </a:extLst>
            </p:cNvPr>
            <p:cNvSpPr/>
            <p:nvPr/>
          </p:nvSpPr>
          <p:spPr>
            <a:xfrm>
              <a:off x="4882825" y="2807450"/>
              <a:ext cx="108425" cy="90100"/>
            </a:xfrm>
            <a:custGeom>
              <a:avLst/>
              <a:gdLst/>
              <a:ahLst/>
              <a:cxnLst/>
              <a:rect l="l" t="t" r="r" b="b"/>
              <a:pathLst>
                <a:path w="4337" h="3604" extrusionOk="0">
                  <a:moveTo>
                    <a:pt x="0" y="1"/>
                  </a:moveTo>
                  <a:lnTo>
                    <a:pt x="0" y="1"/>
                  </a:lnTo>
                  <a:cubicBezTo>
                    <a:pt x="668" y="468"/>
                    <a:pt x="1268" y="968"/>
                    <a:pt x="1935" y="1435"/>
                  </a:cubicBezTo>
                  <a:cubicBezTo>
                    <a:pt x="1568" y="1602"/>
                    <a:pt x="1235" y="1735"/>
                    <a:pt x="868" y="1902"/>
                  </a:cubicBezTo>
                  <a:cubicBezTo>
                    <a:pt x="1702" y="2302"/>
                    <a:pt x="3503" y="3170"/>
                    <a:pt x="4337" y="3603"/>
                  </a:cubicBezTo>
                  <a:cubicBezTo>
                    <a:pt x="4337" y="3603"/>
                    <a:pt x="2769" y="2302"/>
                    <a:pt x="2502" y="1902"/>
                  </a:cubicBezTo>
                  <a:cubicBezTo>
                    <a:pt x="2869" y="1835"/>
                    <a:pt x="3236" y="1802"/>
                    <a:pt x="3670" y="1735"/>
                  </a:cubicBezTo>
                  <a:cubicBezTo>
                    <a:pt x="2402" y="1068"/>
                    <a:pt x="1268" y="56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2215;p75">
              <a:extLst>
                <a:ext uri="{FF2B5EF4-FFF2-40B4-BE49-F238E27FC236}">
                  <a16:creationId xmlns:a16="http://schemas.microsoft.com/office/drawing/2014/main" id="{47E6494A-6509-4DFB-37AF-29F006027979}"/>
                </a:ext>
              </a:extLst>
            </p:cNvPr>
            <p:cNvSpPr/>
            <p:nvPr/>
          </p:nvSpPr>
          <p:spPr>
            <a:xfrm>
              <a:off x="4851975" y="2934825"/>
              <a:ext cx="136775" cy="35275"/>
            </a:xfrm>
            <a:custGeom>
              <a:avLst/>
              <a:gdLst/>
              <a:ahLst/>
              <a:cxnLst/>
              <a:rect l="l" t="t" r="r" b="b"/>
              <a:pathLst>
                <a:path w="5471" h="1411" extrusionOk="0">
                  <a:moveTo>
                    <a:pt x="3287" y="1"/>
                  </a:moveTo>
                  <a:cubicBezTo>
                    <a:pt x="2193" y="1"/>
                    <a:pt x="1153" y="60"/>
                    <a:pt x="0" y="143"/>
                  </a:cubicBezTo>
                  <a:lnTo>
                    <a:pt x="2402" y="510"/>
                  </a:lnTo>
                  <a:cubicBezTo>
                    <a:pt x="2135" y="776"/>
                    <a:pt x="1902" y="1077"/>
                    <a:pt x="1635" y="1410"/>
                  </a:cubicBezTo>
                  <a:cubicBezTo>
                    <a:pt x="2569" y="1410"/>
                    <a:pt x="4570" y="1377"/>
                    <a:pt x="5471" y="1344"/>
                  </a:cubicBezTo>
                  <a:cubicBezTo>
                    <a:pt x="5471" y="1344"/>
                    <a:pt x="3503" y="910"/>
                    <a:pt x="3069" y="676"/>
                  </a:cubicBezTo>
                  <a:cubicBezTo>
                    <a:pt x="3403" y="443"/>
                    <a:pt x="3670" y="243"/>
                    <a:pt x="4003" y="9"/>
                  </a:cubicBezTo>
                  <a:cubicBezTo>
                    <a:pt x="3761" y="3"/>
                    <a:pt x="3523" y="1"/>
                    <a:pt x="32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1063;p53">
            <a:extLst>
              <a:ext uri="{FF2B5EF4-FFF2-40B4-BE49-F238E27FC236}">
                <a16:creationId xmlns:a16="http://schemas.microsoft.com/office/drawing/2014/main" id="{8B691374-7469-206A-5A24-D15948ACF70E}"/>
              </a:ext>
            </a:extLst>
          </p:cNvPr>
          <p:cNvGrpSpPr/>
          <p:nvPr/>
        </p:nvGrpSpPr>
        <p:grpSpPr>
          <a:xfrm>
            <a:off x="247553" y="2396108"/>
            <a:ext cx="637811" cy="567112"/>
            <a:chOff x="2296980" y="504960"/>
            <a:chExt cx="637811" cy="567112"/>
          </a:xfrm>
        </p:grpSpPr>
        <p:sp>
          <p:nvSpPr>
            <p:cNvPr id="887" name="Google Shape;1064;p53">
              <a:extLst>
                <a:ext uri="{FF2B5EF4-FFF2-40B4-BE49-F238E27FC236}">
                  <a16:creationId xmlns:a16="http://schemas.microsoft.com/office/drawing/2014/main" id="{3E78345C-FC0D-9CC5-A7E3-744236EEA3EA}"/>
                </a:ext>
              </a:extLst>
            </p:cNvPr>
            <p:cNvSpPr/>
            <p:nvPr/>
          </p:nvSpPr>
          <p:spPr>
            <a:xfrm>
              <a:off x="2383001" y="681624"/>
              <a:ext cx="467855" cy="290152"/>
            </a:xfrm>
            <a:custGeom>
              <a:avLst/>
              <a:gdLst/>
              <a:ahLst/>
              <a:cxnLst/>
              <a:rect l="l" t="t" r="r" b="b"/>
              <a:pathLst>
                <a:path w="22316" h="13825" extrusionOk="0">
                  <a:moveTo>
                    <a:pt x="10536" y="1"/>
                  </a:moveTo>
                  <a:cubicBezTo>
                    <a:pt x="8220" y="1"/>
                    <a:pt x="5898" y="538"/>
                    <a:pt x="3836" y="1624"/>
                  </a:cubicBezTo>
                  <a:cubicBezTo>
                    <a:pt x="2769" y="2191"/>
                    <a:pt x="1735" y="2958"/>
                    <a:pt x="1001" y="3959"/>
                  </a:cubicBezTo>
                  <a:cubicBezTo>
                    <a:pt x="300" y="4959"/>
                    <a:pt x="0" y="6294"/>
                    <a:pt x="400" y="7461"/>
                  </a:cubicBezTo>
                  <a:cubicBezTo>
                    <a:pt x="467" y="7695"/>
                    <a:pt x="600" y="7962"/>
                    <a:pt x="734" y="8195"/>
                  </a:cubicBezTo>
                  <a:cubicBezTo>
                    <a:pt x="967" y="8695"/>
                    <a:pt x="1268" y="9262"/>
                    <a:pt x="1668" y="9629"/>
                  </a:cubicBezTo>
                  <a:cubicBezTo>
                    <a:pt x="2402" y="10263"/>
                    <a:pt x="3302" y="10430"/>
                    <a:pt x="4236" y="10430"/>
                  </a:cubicBezTo>
                  <a:cubicBezTo>
                    <a:pt x="4103" y="10930"/>
                    <a:pt x="4103" y="11431"/>
                    <a:pt x="4270" y="11931"/>
                  </a:cubicBezTo>
                  <a:cubicBezTo>
                    <a:pt x="4570" y="12865"/>
                    <a:pt x="5437" y="13666"/>
                    <a:pt x="6438" y="13799"/>
                  </a:cubicBezTo>
                  <a:cubicBezTo>
                    <a:pt x="6561" y="13816"/>
                    <a:pt x="6685" y="13824"/>
                    <a:pt x="6807" y="13824"/>
                  </a:cubicBezTo>
                  <a:cubicBezTo>
                    <a:pt x="7879" y="13824"/>
                    <a:pt x="8923" y="13217"/>
                    <a:pt x="9940" y="12798"/>
                  </a:cubicBezTo>
                  <a:cubicBezTo>
                    <a:pt x="9974" y="12765"/>
                    <a:pt x="10074" y="12765"/>
                    <a:pt x="10141" y="12698"/>
                  </a:cubicBezTo>
                  <a:cubicBezTo>
                    <a:pt x="10975" y="12431"/>
                    <a:pt x="11808" y="12198"/>
                    <a:pt x="12676" y="12131"/>
                  </a:cubicBezTo>
                  <a:cubicBezTo>
                    <a:pt x="12998" y="12108"/>
                    <a:pt x="13320" y="12069"/>
                    <a:pt x="13642" y="12069"/>
                  </a:cubicBezTo>
                  <a:cubicBezTo>
                    <a:pt x="13787" y="12069"/>
                    <a:pt x="13932" y="12077"/>
                    <a:pt x="14077" y="12098"/>
                  </a:cubicBezTo>
                  <a:cubicBezTo>
                    <a:pt x="15077" y="12131"/>
                    <a:pt x="16078" y="12331"/>
                    <a:pt x="17079" y="12431"/>
                  </a:cubicBezTo>
                  <a:cubicBezTo>
                    <a:pt x="17306" y="12450"/>
                    <a:pt x="17535" y="12460"/>
                    <a:pt x="17764" y="12460"/>
                  </a:cubicBezTo>
                  <a:cubicBezTo>
                    <a:pt x="18379" y="12460"/>
                    <a:pt x="18998" y="12383"/>
                    <a:pt x="19581" y="12165"/>
                  </a:cubicBezTo>
                  <a:cubicBezTo>
                    <a:pt x="19681" y="12131"/>
                    <a:pt x="19848" y="12098"/>
                    <a:pt x="19981" y="11998"/>
                  </a:cubicBezTo>
                  <a:cubicBezTo>
                    <a:pt x="21182" y="11364"/>
                    <a:pt x="21982" y="10030"/>
                    <a:pt x="22149" y="8695"/>
                  </a:cubicBezTo>
                  <a:cubicBezTo>
                    <a:pt x="22316" y="7361"/>
                    <a:pt x="21916" y="5960"/>
                    <a:pt x="21115" y="4859"/>
                  </a:cubicBezTo>
                  <a:cubicBezTo>
                    <a:pt x="20315" y="3759"/>
                    <a:pt x="19280" y="2825"/>
                    <a:pt x="18113" y="2124"/>
                  </a:cubicBezTo>
                  <a:cubicBezTo>
                    <a:pt x="15863" y="714"/>
                    <a:pt x="13203" y="1"/>
                    <a:pt x="105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065;p53">
              <a:extLst>
                <a:ext uri="{FF2B5EF4-FFF2-40B4-BE49-F238E27FC236}">
                  <a16:creationId xmlns:a16="http://schemas.microsoft.com/office/drawing/2014/main" id="{A01D8F3E-240A-9979-8FEA-4D4C3005A91D}"/>
                </a:ext>
              </a:extLst>
            </p:cNvPr>
            <p:cNvSpPr/>
            <p:nvPr/>
          </p:nvSpPr>
          <p:spPr>
            <a:xfrm>
              <a:off x="2620770" y="934834"/>
              <a:ext cx="172752" cy="87770"/>
            </a:xfrm>
            <a:custGeom>
              <a:avLst/>
              <a:gdLst/>
              <a:ahLst/>
              <a:cxnLst/>
              <a:rect l="l" t="t" r="r" b="b"/>
              <a:pathLst>
                <a:path w="8240" h="4182" extrusionOk="0">
                  <a:moveTo>
                    <a:pt x="2702" y="0"/>
                  </a:moveTo>
                  <a:cubicBezTo>
                    <a:pt x="2269" y="0"/>
                    <a:pt x="1802" y="0"/>
                    <a:pt x="1335" y="67"/>
                  </a:cubicBezTo>
                  <a:cubicBezTo>
                    <a:pt x="1268" y="467"/>
                    <a:pt x="968" y="834"/>
                    <a:pt x="701" y="1168"/>
                  </a:cubicBezTo>
                  <a:cubicBezTo>
                    <a:pt x="334" y="1635"/>
                    <a:pt x="0" y="2169"/>
                    <a:pt x="134" y="2736"/>
                  </a:cubicBezTo>
                  <a:cubicBezTo>
                    <a:pt x="267" y="3303"/>
                    <a:pt x="801" y="3636"/>
                    <a:pt x="1335" y="3870"/>
                  </a:cubicBezTo>
                  <a:cubicBezTo>
                    <a:pt x="1702" y="3970"/>
                    <a:pt x="2035" y="4070"/>
                    <a:pt x="2436" y="4103"/>
                  </a:cubicBezTo>
                  <a:cubicBezTo>
                    <a:pt x="2731" y="4155"/>
                    <a:pt x="3036" y="4181"/>
                    <a:pt x="3346" y="4181"/>
                  </a:cubicBezTo>
                  <a:cubicBezTo>
                    <a:pt x="3840" y="4181"/>
                    <a:pt x="4345" y="4114"/>
                    <a:pt x="4837" y="3970"/>
                  </a:cubicBezTo>
                  <a:cubicBezTo>
                    <a:pt x="6105" y="3670"/>
                    <a:pt x="7339" y="2936"/>
                    <a:pt x="7906" y="1768"/>
                  </a:cubicBezTo>
                  <a:cubicBezTo>
                    <a:pt x="8106" y="1235"/>
                    <a:pt x="8173" y="701"/>
                    <a:pt x="8240" y="101"/>
                  </a:cubicBezTo>
                  <a:lnTo>
                    <a:pt x="8240" y="101"/>
                  </a:lnTo>
                  <a:cubicBezTo>
                    <a:pt x="7698" y="304"/>
                    <a:pt x="7125" y="385"/>
                    <a:pt x="6542" y="385"/>
                  </a:cubicBezTo>
                  <a:cubicBezTo>
                    <a:pt x="6265" y="385"/>
                    <a:pt x="5985" y="366"/>
                    <a:pt x="5705" y="334"/>
                  </a:cubicBezTo>
                  <a:cubicBezTo>
                    <a:pt x="4737" y="267"/>
                    <a:pt x="3736" y="67"/>
                    <a:pt x="27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066;p53">
              <a:extLst>
                <a:ext uri="{FF2B5EF4-FFF2-40B4-BE49-F238E27FC236}">
                  <a16:creationId xmlns:a16="http://schemas.microsoft.com/office/drawing/2014/main" id="{F6FD3AB2-A3DA-3156-18FF-3A26F49BB2F2}"/>
                </a:ext>
              </a:extLst>
            </p:cNvPr>
            <p:cNvSpPr/>
            <p:nvPr/>
          </p:nvSpPr>
          <p:spPr>
            <a:xfrm>
              <a:off x="2587897" y="936241"/>
              <a:ext cx="84636" cy="135831"/>
            </a:xfrm>
            <a:custGeom>
              <a:avLst/>
              <a:gdLst/>
              <a:ahLst/>
              <a:cxnLst/>
              <a:rect l="l" t="t" r="r" b="b"/>
              <a:pathLst>
                <a:path w="4037" h="6472" extrusionOk="0">
                  <a:moveTo>
                    <a:pt x="3003" y="0"/>
                  </a:moveTo>
                  <a:lnTo>
                    <a:pt x="3003" y="0"/>
                  </a:lnTo>
                  <a:cubicBezTo>
                    <a:pt x="2136" y="67"/>
                    <a:pt x="1235" y="300"/>
                    <a:pt x="468" y="567"/>
                  </a:cubicBezTo>
                  <a:lnTo>
                    <a:pt x="468" y="901"/>
                  </a:lnTo>
                  <a:cubicBezTo>
                    <a:pt x="468" y="1068"/>
                    <a:pt x="368" y="1201"/>
                    <a:pt x="334" y="1368"/>
                  </a:cubicBezTo>
                  <a:cubicBezTo>
                    <a:pt x="167" y="1735"/>
                    <a:pt x="67" y="2102"/>
                    <a:pt x="34" y="2535"/>
                  </a:cubicBezTo>
                  <a:cubicBezTo>
                    <a:pt x="1" y="2769"/>
                    <a:pt x="1" y="3002"/>
                    <a:pt x="67" y="3203"/>
                  </a:cubicBezTo>
                  <a:cubicBezTo>
                    <a:pt x="234" y="3603"/>
                    <a:pt x="768" y="3736"/>
                    <a:pt x="1135" y="4070"/>
                  </a:cubicBezTo>
                  <a:cubicBezTo>
                    <a:pt x="1402" y="4337"/>
                    <a:pt x="1535" y="4704"/>
                    <a:pt x="1502" y="5071"/>
                  </a:cubicBezTo>
                  <a:cubicBezTo>
                    <a:pt x="1468" y="5404"/>
                    <a:pt x="1302" y="5671"/>
                    <a:pt x="1068" y="5871"/>
                  </a:cubicBezTo>
                  <a:cubicBezTo>
                    <a:pt x="1202" y="6005"/>
                    <a:pt x="1368" y="6171"/>
                    <a:pt x="1535" y="6238"/>
                  </a:cubicBezTo>
                  <a:cubicBezTo>
                    <a:pt x="1735" y="6371"/>
                    <a:pt x="2002" y="6472"/>
                    <a:pt x="2236" y="6472"/>
                  </a:cubicBezTo>
                  <a:cubicBezTo>
                    <a:pt x="2603" y="6205"/>
                    <a:pt x="2969" y="5871"/>
                    <a:pt x="3236" y="5538"/>
                  </a:cubicBezTo>
                  <a:cubicBezTo>
                    <a:pt x="3637" y="5137"/>
                    <a:pt x="3970" y="4637"/>
                    <a:pt x="4037" y="4070"/>
                  </a:cubicBezTo>
                  <a:lnTo>
                    <a:pt x="4037" y="4036"/>
                  </a:lnTo>
                  <a:cubicBezTo>
                    <a:pt x="3670" y="4003"/>
                    <a:pt x="3303" y="3903"/>
                    <a:pt x="3003" y="3803"/>
                  </a:cubicBezTo>
                  <a:cubicBezTo>
                    <a:pt x="2436" y="3569"/>
                    <a:pt x="1902" y="3203"/>
                    <a:pt x="1769" y="2669"/>
                  </a:cubicBezTo>
                  <a:cubicBezTo>
                    <a:pt x="1702" y="2135"/>
                    <a:pt x="2035" y="1568"/>
                    <a:pt x="2369" y="1134"/>
                  </a:cubicBezTo>
                  <a:cubicBezTo>
                    <a:pt x="2603" y="801"/>
                    <a:pt x="2903" y="400"/>
                    <a:pt x="3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067;p53">
              <a:extLst>
                <a:ext uri="{FF2B5EF4-FFF2-40B4-BE49-F238E27FC236}">
                  <a16:creationId xmlns:a16="http://schemas.microsoft.com/office/drawing/2014/main" id="{C6A910AF-045C-D592-6CC8-3E4042D9E183}"/>
                </a:ext>
              </a:extLst>
            </p:cNvPr>
            <p:cNvSpPr/>
            <p:nvPr/>
          </p:nvSpPr>
          <p:spPr>
            <a:xfrm>
              <a:off x="2467932" y="769945"/>
              <a:ext cx="244452" cy="128192"/>
            </a:xfrm>
            <a:custGeom>
              <a:avLst/>
              <a:gdLst/>
              <a:ahLst/>
              <a:cxnLst/>
              <a:rect l="l" t="t" r="r" b="b"/>
              <a:pathLst>
                <a:path w="11660" h="6108" extrusionOk="0">
                  <a:moveTo>
                    <a:pt x="11514" y="1"/>
                  </a:moveTo>
                  <a:cubicBezTo>
                    <a:pt x="11477" y="1"/>
                    <a:pt x="11443" y="18"/>
                    <a:pt x="11427" y="51"/>
                  </a:cubicBezTo>
                  <a:cubicBezTo>
                    <a:pt x="11193" y="284"/>
                    <a:pt x="10960" y="585"/>
                    <a:pt x="10893" y="918"/>
                  </a:cubicBezTo>
                  <a:cubicBezTo>
                    <a:pt x="10497" y="786"/>
                    <a:pt x="10088" y="723"/>
                    <a:pt x="9684" y="723"/>
                  </a:cubicBezTo>
                  <a:cubicBezTo>
                    <a:pt x="8967" y="723"/>
                    <a:pt x="8267" y="922"/>
                    <a:pt x="7691" y="1285"/>
                  </a:cubicBezTo>
                  <a:cubicBezTo>
                    <a:pt x="6924" y="1785"/>
                    <a:pt x="6390" y="2553"/>
                    <a:pt x="6123" y="3353"/>
                  </a:cubicBezTo>
                  <a:cubicBezTo>
                    <a:pt x="5889" y="2786"/>
                    <a:pt x="5556" y="2286"/>
                    <a:pt x="5056" y="1852"/>
                  </a:cubicBezTo>
                  <a:cubicBezTo>
                    <a:pt x="5356" y="1619"/>
                    <a:pt x="5556" y="1285"/>
                    <a:pt x="5623" y="851"/>
                  </a:cubicBezTo>
                  <a:cubicBezTo>
                    <a:pt x="5660" y="738"/>
                    <a:pt x="5580" y="678"/>
                    <a:pt x="5497" y="678"/>
                  </a:cubicBezTo>
                  <a:cubicBezTo>
                    <a:pt x="5434" y="678"/>
                    <a:pt x="5370" y="713"/>
                    <a:pt x="5356" y="785"/>
                  </a:cubicBezTo>
                  <a:cubicBezTo>
                    <a:pt x="5189" y="1452"/>
                    <a:pt x="4589" y="1952"/>
                    <a:pt x="3921" y="2019"/>
                  </a:cubicBezTo>
                  <a:cubicBezTo>
                    <a:pt x="3855" y="2019"/>
                    <a:pt x="3755" y="2119"/>
                    <a:pt x="3755" y="2186"/>
                  </a:cubicBezTo>
                  <a:cubicBezTo>
                    <a:pt x="3755" y="2286"/>
                    <a:pt x="3855" y="2353"/>
                    <a:pt x="3921" y="2353"/>
                  </a:cubicBezTo>
                  <a:cubicBezTo>
                    <a:pt x="4222" y="2319"/>
                    <a:pt x="4522" y="2186"/>
                    <a:pt x="4755" y="2019"/>
                  </a:cubicBezTo>
                  <a:cubicBezTo>
                    <a:pt x="5222" y="2453"/>
                    <a:pt x="5589" y="2986"/>
                    <a:pt x="5789" y="3620"/>
                  </a:cubicBezTo>
                  <a:cubicBezTo>
                    <a:pt x="5392" y="3528"/>
                    <a:pt x="4991" y="3484"/>
                    <a:pt x="4593" y="3484"/>
                  </a:cubicBezTo>
                  <a:cubicBezTo>
                    <a:pt x="2823" y="3484"/>
                    <a:pt x="1120" y="4369"/>
                    <a:pt x="85" y="5922"/>
                  </a:cubicBezTo>
                  <a:cubicBezTo>
                    <a:pt x="0" y="6028"/>
                    <a:pt x="92" y="6108"/>
                    <a:pt x="204" y="6108"/>
                  </a:cubicBezTo>
                  <a:cubicBezTo>
                    <a:pt x="267" y="6108"/>
                    <a:pt x="337" y="6082"/>
                    <a:pt x="386" y="6022"/>
                  </a:cubicBezTo>
                  <a:cubicBezTo>
                    <a:pt x="1318" y="4571"/>
                    <a:pt x="2935" y="3744"/>
                    <a:pt x="4611" y="3744"/>
                  </a:cubicBezTo>
                  <a:cubicBezTo>
                    <a:pt x="5093" y="3744"/>
                    <a:pt x="5580" y="3812"/>
                    <a:pt x="6056" y="3954"/>
                  </a:cubicBezTo>
                  <a:cubicBezTo>
                    <a:pt x="6068" y="3960"/>
                    <a:pt x="6081" y="3962"/>
                    <a:pt x="6094" y="3962"/>
                  </a:cubicBezTo>
                  <a:cubicBezTo>
                    <a:pt x="6155" y="3962"/>
                    <a:pt x="6223" y="3903"/>
                    <a:pt x="6223" y="3820"/>
                  </a:cubicBezTo>
                  <a:cubicBezTo>
                    <a:pt x="6390" y="2853"/>
                    <a:pt x="6924" y="1986"/>
                    <a:pt x="7757" y="1485"/>
                  </a:cubicBezTo>
                  <a:cubicBezTo>
                    <a:pt x="8296" y="1133"/>
                    <a:pt x="8937" y="961"/>
                    <a:pt x="9586" y="961"/>
                  </a:cubicBezTo>
                  <a:cubicBezTo>
                    <a:pt x="9982" y="961"/>
                    <a:pt x="10380" y="1025"/>
                    <a:pt x="10760" y="1152"/>
                  </a:cubicBezTo>
                  <a:cubicBezTo>
                    <a:pt x="10726" y="1452"/>
                    <a:pt x="10726" y="1785"/>
                    <a:pt x="10826" y="2086"/>
                  </a:cubicBezTo>
                  <a:cubicBezTo>
                    <a:pt x="10850" y="2157"/>
                    <a:pt x="10908" y="2186"/>
                    <a:pt x="10968" y="2186"/>
                  </a:cubicBezTo>
                  <a:cubicBezTo>
                    <a:pt x="11076" y="2186"/>
                    <a:pt x="11191" y="2093"/>
                    <a:pt x="11127" y="1986"/>
                  </a:cubicBezTo>
                  <a:cubicBezTo>
                    <a:pt x="10926" y="1352"/>
                    <a:pt x="11127" y="618"/>
                    <a:pt x="11627" y="184"/>
                  </a:cubicBezTo>
                  <a:cubicBezTo>
                    <a:pt x="11631" y="189"/>
                    <a:pt x="11635" y="191"/>
                    <a:pt x="11639" y="191"/>
                  </a:cubicBezTo>
                  <a:cubicBezTo>
                    <a:pt x="11660" y="191"/>
                    <a:pt x="11656" y="109"/>
                    <a:pt x="11627" y="51"/>
                  </a:cubicBezTo>
                  <a:cubicBezTo>
                    <a:pt x="11594" y="18"/>
                    <a:pt x="11552" y="1"/>
                    <a:pt x="1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068;p53">
              <a:extLst>
                <a:ext uri="{FF2B5EF4-FFF2-40B4-BE49-F238E27FC236}">
                  <a16:creationId xmlns:a16="http://schemas.microsoft.com/office/drawing/2014/main" id="{A94D9211-06B7-FADA-D770-CB2759AE23FA}"/>
                </a:ext>
              </a:extLst>
            </p:cNvPr>
            <p:cNvSpPr/>
            <p:nvPr/>
          </p:nvSpPr>
          <p:spPr>
            <a:xfrm>
              <a:off x="2454325" y="720600"/>
              <a:ext cx="39603" cy="56205"/>
            </a:xfrm>
            <a:custGeom>
              <a:avLst/>
              <a:gdLst/>
              <a:ahLst/>
              <a:cxnLst/>
              <a:rect l="l" t="t" r="r" b="b"/>
              <a:pathLst>
                <a:path w="1889" h="2678" extrusionOk="0">
                  <a:moveTo>
                    <a:pt x="201" y="0"/>
                  </a:moveTo>
                  <a:cubicBezTo>
                    <a:pt x="101" y="0"/>
                    <a:pt x="67" y="100"/>
                    <a:pt x="34" y="167"/>
                  </a:cubicBezTo>
                  <a:cubicBezTo>
                    <a:pt x="0" y="734"/>
                    <a:pt x="201" y="1301"/>
                    <a:pt x="601" y="1668"/>
                  </a:cubicBezTo>
                  <a:cubicBezTo>
                    <a:pt x="434" y="1935"/>
                    <a:pt x="367" y="2235"/>
                    <a:pt x="367" y="2502"/>
                  </a:cubicBezTo>
                  <a:cubicBezTo>
                    <a:pt x="367" y="2619"/>
                    <a:pt x="451" y="2677"/>
                    <a:pt x="530" y="2677"/>
                  </a:cubicBezTo>
                  <a:cubicBezTo>
                    <a:pt x="609" y="2677"/>
                    <a:pt x="684" y="2619"/>
                    <a:pt x="668" y="2502"/>
                  </a:cubicBezTo>
                  <a:cubicBezTo>
                    <a:pt x="668" y="1935"/>
                    <a:pt x="1068" y="1334"/>
                    <a:pt x="1668" y="1234"/>
                  </a:cubicBezTo>
                  <a:cubicBezTo>
                    <a:pt x="1888" y="1172"/>
                    <a:pt x="1783" y="931"/>
                    <a:pt x="1630" y="931"/>
                  </a:cubicBezTo>
                  <a:cubicBezTo>
                    <a:pt x="1621" y="931"/>
                    <a:pt x="1611" y="932"/>
                    <a:pt x="1602" y="934"/>
                  </a:cubicBezTo>
                  <a:cubicBezTo>
                    <a:pt x="1268" y="1001"/>
                    <a:pt x="1035" y="1234"/>
                    <a:pt x="834" y="1435"/>
                  </a:cubicBezTo>
                  <a:cubicBezTo>
                    <a:pt x="501" y="1101"/>
                    <a:pt x="334" y="634"/>
                    <a:pt x="367" y="167"/>
                  </a:cubicBezTo>
                  <a:cubicBezTo>
                    <a:pt x="367" y="100"/>
                    <a:pt x="267" y="0"/>
                    <a:pt x="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069;p53">
              <a:extLst>
                <a:ext uri="{FF2B5EF4-FFF2-40B4-BE49-F238E27FC236}">
                  <a16:creationId xmlns:a16="http://schemas.microsoft.com/office/drawing/2014/main" id="{605D9812-C8A7-D526-DDAE-BAB9D5E33891}"/>
                </a:ext>
              </a:extLst>
            </p:cNvPr>
            <p:cNvSpPr/>
            <p:nvPr/>
          </p:nvSpPr>
          <p:spPr>
            <a:xfrm>
              <a:off x="2404218" y="821851"/>
              <a:ext cx="57130" cy="47243"/>
            </a:xfrm>
            <a:custGeom>
              <a:avLst/>
              <a:gdLst/>
              <a:ahLst/>
              <a:cxnLst/>
              <a:rect l="l" t="t" r="r" b="b"/>
              <a:pathLst>
                <a:path w="2725" h="2251" extrusionOk="0">
                  <a:moveTo>
                    <a:pt x="1025" y="0"/>
                  </a:moveTo>
                  <a:cubicBezTo>
                    <a:pt x="1004" y="0"/>
                    <a:pt x="981" y="5"/>
                    <a:pt x="956" y="13"/>
                  </a:cubicBezTo>
                  <a:cubicBezTo>
                    <a:pt x="889" y="80"/>
                    <a:pt x="823" y="146"/>
                    <a:pt x="889" y="246"/>
                  </a:cubicBezTo>
                  <a:cubicBezTo>
                    <a:pt x="989" y="513"/>
                    <a:pt x="1223" y="814"/>
                    <a:pt x="1456" y="1014"/>
                  </a:cubicBezTo>
                  <a:cubicBezTo>
                    <a:pt x="1156" y="1481"/>
                    <a:pt x="723" y="1814"/>
                    <a:pt x="222" y="1948"/>
                  </a:cubicBezTo>
                  <a:cubicBezTo>
                    <a:pt x="1" y="1979"/>
                    <a:pt x="109" y="2250"/>
                    <a:pt x="263" y="2250"/>
                  </a:cubicBezTo>
                  <a:cubicBezTo>
                    <a:pt x="272" y="2250"/>
                    <a:pt x="280" y="2250"/>
                    <a:pt x="289" y="2248"/>
                  </a:cubicBezTo>
                  <a:cubicBezTo>
                    <a:pt x="889" y="2081"/>
                    <a:pt x="1390" y="1681"/>
                    <a:pt x="1723" y="1180"/>
                  </a:cubicBezTo>
                  <a:cubicBezTo>
                    <a:pt x="1923" y="1314"/>
                    <a:pt x="2157" y="1414"/>
                    <a:pt x="2424" y="1481"/>
                  </a:cubicBezTo>
                  <a:cubicBezTo>
                    <a:pt x="2624" y="1481"/>
                    <a:pt x="2724" y="1180"/>
                    <a:pt x="2491" y="1147"/>
                  </a:cubicBezTo>
                  <a:cubicBezTo>
                    <a:pt x="1923" y="1080"/>
                    <a:pt x="1423" y="647"/>
                    <a:pt x="1156" y="113"/>
                  </a:cubicBezTo>
                  <a:cubicBezTo>
                    <a:pt x="1131" y="38"/>
                    <a:pt x="1087" y="0"/>
                    <a:pt x="1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070;p53">
              <a:extLst>
                <a:ext uri="{FF2B5EF4-FFF2-40B4-BE49-F238E27FC236}">
                  <a16:creationId xmlns:a16="http://schemas.microsoft.com/office/drawing/2014/main" id="{AFD64A8B-F0FD-B3BB-FF38-6682509217E5}"/>
                </a:ext>
              </a:extLst>
            </p:cNvPr>
            <p:cNvSpPr/>
            <p:nvPr/>
          </p:nvSpPr>
          <p:spPr>
            <a:xfrm>
              <a:off x="2540053" y="884860"/>
              <a:ext cx="45075" cy="69595"/>
            </a:xfrm>
            <a:custGeom>
              <a:avLst/>
              <a:gdLst/>
              <a:ahLst/>
              <a:cxnLst/>
              <a:rect l="l" t="t" r="r" b="b"/>
              <a:pathLst>
                <a:path w="2150" h="3316" extrusionOk="0">
                  <a:moveTo>
                    <a:pt x="1794" y="1"/>
                  </a:moveTo>
                  <a:cubicBezTo>
                    <a:pt x="1736" y="1"/>
                    <a:pt x="1674" y="38"/>
                    <a:pt x="1649" y="113"/>
                  </a:cubicBezTo>
                  <a:cubicBezTo>
                    <a:pt x="1415" y="747"/>
                    <a:pt x="848" y="1247"/>
                    <a:pt x="181" y="1414"/>
                  </a:cubicBezTo>
                  <a:cubicBezTo>
                    <a:pt x="1" y="1444"/>
                    <a:pt x="91" y="1691"/>
                    <a:pt x="233" y="1691"/>
                  </a:cubicBezTo>
                  <a:cubicBezTo>
                    <a:pt x="248" y="1691"/>
                    <a:pt x="265" y="1688"/>
                    <a:pt x="281" y="1681"/>
                  </a:cubicBezTo>
                  <a:cubicBezTo>
                    <a:pt x="548" y="1614"/>
                    <a:pt x="815" y="1481"/>
                    <a:pt x="1082" y="1314"/>
                  </a:cubicBezTo>
                  <a:cubicBezTo>
                    <a:pt x="1549" y="1781"/>
                    <a:pt x="1816" y="2482"/>
                    <a:pt x="1749" y="3149"/>
                  </a:cubicBezTo>
                  <a:cubicBezTo>
                    <a:pt x="1749" y="3249"/>
                    <a:pt x="1782" y="3315"/>
                    <a:pt x="1849" y="3315"/>
                  </a:cubicBezTo>
                  <a:cubicBezTo>
                    <a:pt x="1949" y="3315"/>
                    <a:pt x="2016" y="3282"/>
                    <a:pt x="2016" y="3182"/>
                  </a:cubicBezTo>
                  <a:cubicBezTo>
                    <a:pt x="2149" y="2482"/>
                    <a:pt x="1849" y="1681"/>
                    <a:pt x="1315" y="1147"/>
                  </a:cubicBezTo>
                  <a:cubicBezTo>
                    <a:pt x="1616" y="914"/>
                    <a:pt x="1816" y="614"/>
                    <a:pt x="1949" y="247"/>
                  </a:cubicBezTo>
                  <a:cubicBezTo>
                    <a:pt x="1982" y="147"/>
                    <a:pt x="1949" y="80"/>
                    <a:pt x="1849" y="13"/>
                  </a:cubicBezTo>
                  <a:cubicBezTo>
                    <a:pt x="1832" y="5"/>
                    <a:pt x="1814" y="1"/>
                    <a:pt x="1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071;p53">
              <a:extLst>
                <a:ext uri="{FF2B5EF4-FFF2-40B4-BE49-F238E27FC236}">
                  <a16:creationId xmlns:a16="http://schemas.microsoft.com/office/drawing/2014/main" id="{831A3C0B-480D-0F5B-ACD8-C9894E23D1A8}"/>
                </a:ext>
              </a:extLst>
            </p:cNvPr>
            <p:cNvSpPr/>
            <p:nvPr/>
          </p:nvSpPr>
          <p:spPr>
            <a:xfrm>
              <a:off x="2704444" y="877283"/>
              <a:ext cx="53377" cy="60276"/>
            </a:xfrm>
            <a:custGeom>
              <a:avLst/>
              <a:gdLst/>
              <a:ahLst/>
              <a:cxnLst/>
              <a:rect l="l" t="t" r="r" b="b"/>
              <a:pathLst>
                <a:path w="2546" h="2872" extrusionOk="0">
                  <a:moveTo>
                    <a:pt x="2277" y="1"/>
                  </a:moveTo>
                  <a:cubicBezTo>
                    <a:pt x="2242" y="1"/>
                    <a:pt x="2209" y="13"/>
                    <a:pt x="2181" y="41"/>
                  </a:cubicBezTo>
                  <a:cubicBezTo>
                    <a:pt x="1914" y="307"/>
                    <a:pt x="1580" y="474"/>
                    <a:pt x="1180" y="508"/>
                  </a:cubicBezTo>
                  <a:lnTo>
                    <a:pt x="1113" y="508"/>
                  </a:lnTo>
                  <a:cubicBezTo>
                    <a:pt x="1033" y="516"/>
                    <a:pt x="952" y="521"/>
                    <a:pt x="872" y="521"/>
                  </a:cubicBezTo>
                  <a:cubicBezTo>
                    <a:pt x="654" y="521"/>
                    <a:pt x="441" y="490"/>
                    <a:pt x="246" y="441"/>
                  </a:cubicBezTo>
                  <a:cubicBezTo>
                    <a:pt x="216" y="428"/>
                    <a:pt x="189" y="422"/>
                    <a:pt x="165" y="422"/>
                  </a:cubicBezTo>
                  <a:cubicBezTo>
                    <a:pt x="7" y="422"/>
                    <a:pt x="1" y="679"/>
                    <a:pt x="146" y="708"/>
                  </a:cubicBezTo>
                  <a:cubicBezTo>
                    <a:pt x="446" y="808"/>
                    <a:pt x="746" y="841"/>
                    <a:pt x="1013" y="841"/>
                  </a:cubicBezTo>
                  <a:cubicBezTo>
                    <a:pt x="1146" y="1475"/>
                    <a:pt x="946" y="2109"/>
                    <a:pt x="579" y="2609"/>
                  </a:cubicBezTo>
                  <a:cubicBezTo>
                    <a:pt x="481" y="2732"/>
                    <a:pt x="563" y="2872"/>
                    <a:pt x="667" y="2872"/>
                  </a:cubicBezTo>
                  <a:cubicBezTo>
                    <a:pt x="704" y="2872"/>
                    <a:pt x="744" y="2854"/>
                    <a:pt x="780" y="2809"/>
                  </a:cubicBezTo>
                  <a:cubicBezTo>
                    <a:pt x="1247" y="2275"/>
                    <a:pt x="1447" y="1508"/>
                    <a:pt x="1313" y="808"/>
                  </a:cubicBezTo>
                  <a:cubicBezTo>
                    <a:pt x="1680" y="708"/>
                    <a:pt x="2080" y="541"/>
                    <a:pt x="2414" y="274"/>
                  </a:cubicBezTo>
                  <a:cubicBezTo>
                    <a:pt x="2546" y="169"/>
                    <a:pt x="2407" y="1"/>
                    <a:pt x="2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072;p53">
              <a:extLst>
                <a:ext uri="{FF2B5EF4-FFF2-40B4-BE49-F238E27FC236}">
                  <a16:creationId xmlns:a16="http://schemas.microsoft.com/office/drawing/2014/main" id="{443C057D-5115-2189-C858-C825D77CCF4C}"/>
                </a:ext>
              </a:extLst>
            </p:cNvPr>
            <p:cNvSpPr/>
            <p:nvPr/>
          </p:nvSpPr>
          <p:spPr>
            <a:xfrm>
              <a:off x="2773923" y="777417"/>
              <a:ext cx="53167" cy="48271"/>
            </a:xfrm>
            <a:custGeom>
              <a:avLst/>
              <a:gdLst/>
              <a:ahLst/>
              <a:cxnLst/>
              <a:rect l="l" t="t" r="r" b="b"/>
              <a:pathLst>
                <a:path w="2536" h="2300" extrusionOk="0">
                  <a:moveTo>
                    <a:pt x="2367" y="1"/>
                  </a:moveTo>
                  <a:cubicBezTo>
                    <a:pt x="2344" y="1"/>
                    <a:pt x="2322" y="9"/>
                    <a:pt x="2302" y="28"/>
                  </a:cubicBezTo>
                  <a:cubicBezTo>
                    <a:pt x="1502" y="129"/>
                    <a:pt x="835" y="629"/>
                    <a:pt x="401" y="1296"/>
                  </a:cubicBezTo>
                  <a:cubicBezTo>
                    <a:pt x="334" y="1129"/>
                    <a:pt x="334" y="962"/>
                    <a:pt x="334" y="796"/>
                  </a:cubicBezTo>
                  <a:cubicBezTo>
                    <a:pt x="334" y="729"/>
                    <a:pt x="301" y="629"/>
                    <a:pt x="201" y="629"/>
                  </a:cubicBezTo>
                  <a:cubicBezTo>
                    <a:pt x="134" y="629"/>
                    <a:pt x="34" y="696"/>
                    <a:pt x="34" y="762"/>
                  </a:cubicBezTo>
                  <a:cubicBezTo>
                    <a:pt x="1" y="1129"/>
                    <a:pt x="67" y="1463"/>
                    <a:pt x="301" y="1763"/>
                  </a:cubicBezTo>
                  <a:cubicBezTo>
                    <a:pt x="501" y="2063"/>
                    <a:pt x="801" y="2230"/>
                    <a:pt x="1135" y="2297"/>
                  </a:cubicBezTo>
                  <a:cubicBezTo>
                    <a:pt x="1147" y="2299"/>
                    <a:pt x="1158" y="2300"/>
                    <a:pt x="1168" y="2300"/>
                  </a:cubicBezTo>
                  <a:cubicBezTo>
                    <a:pt x="1338" y="2300"/>
                    <a:pt x="1359" y="2059"/>
                    <a:pt x="1202" y="1997"/>
                  </a:cubicBezTo>
                  <a:cubicBezTo>
                    <a:pt x="968" y="1963"/>
                    <a:pt x="735" y="1796"/>
                    <a:pt x="634" y="1630"/>
                  </a:cubicBezTo>
                  <a:cubicBezTo>
                    <a:pt x="1001" y="962"/>
                    <a:pt x="1669" y="462"/>
                    <a:pt x="2402" y="329"/>
                  </a:cubicBezTo>
                  <a:cubicBezTo>
                    <a:pt x="2502" y="262"/>
                    <a:pt x="2536" y="195"/>
                    <a:pt x="2502" y="95"/>
                  </a:cubicBezTo>
                  <a:cubicBezTo>
                    <a:pt x="2479" y="48"/>
                    <a:pt x="2422" y="1"/>
                    <a:pt x="2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073;p53">
              <a:extLst>
                <a:ext uri="{FF2B5EF4-FFF2-40B4-BE49-F238E27FC236}">
                  <a16:creationId xmlns:a16="http://schemas.microsoft.com/office/drawing/2014/main" id="{7C7CEE11-4AA4-1541-7F09-0CA21C1F4C33}"/>
                </a:ext>
              </a:extLst>
            </p:cNvPr>
            <p:cNvSpPr/>
            <p:nvPr/>
          </p:nvSpPr>
          <p:spPr>
            <a:xfrm>
              <a:off x="2791450" y="846597"/>
              <a:ext cx="43167" cy="61388"/>
            </a:xfrm>
            <a:custGeom>
              <a:avLst/>
              <a:gdLst/>
              <a:ahLst/>
              <a:cxnLst/>
              <a:rect l="l" t="t" r="r" b="b"/>
              <a:pathLst>
                <a:path w="2059" h="2925" extrusionOk="0">
                  <a:moveTo>
                    <a:pt x="843" y="0"/>
                  </a:moveTo>
                  <a:cubicBezTo>
                    <a:pt x="761" y="0"/>
                    <a:pt x="681" y="60"/>
                    <a:pt x="699" y="168"/>
                  </a:cubicBezTo>
                  <a:cubicBezTo>
                    <a:pt x="799" y="702"/>
                    <a:pt x="532" y="1302"/>
                    <a:pt x="132" y="1636"/>
                  </a:cubicBezTo>
                  <a:cubicBezTo>
                    <a:pt x="0" y="1741"/>
                    <a:pt x="98" y="1909"/>
                    <a:pt x="210" y="1909"/>
                  </a:cubicBezTo>
                  <a:cubicBezTo>
                    <a:pt x="240" y="1909"/>
                    <a:pt x="271" y="1897"/>
                    <a:pt x="299" y="1869"/>
                  </a:cubicBezTo>
                  <a:lnTo>
                    <a:pt x="666" y="1503"/>
                  </a:lnTo>
                  <a:cubicBezTo>
                    <a:pt x="1166" y="1803"/>
                    <a:pt x="1533" y="2270"/>
                    <a:pt x="1767" y="2803"/>
                  </a:cubicBezTo>
                  <a:cubicBezTo>
                    <a:pt x="1780" y="2887"/>
                    <a:pt x="1841" y="2924"/>
                    <a:pt x="1900" y="2924"/>
                  </a:cubicBezTo>
                  <a:cubicBezTo>
                    <a:pt x="1981" y="2924"/>
                    <a:pt x="2058" y="2853"/>
                    <a:pt x="2000" y="2737"/>
                  </a:cubicBezTo>
                  <a:cubicBezTo>
                    <a:pt x="1800" y="2103"/>
                    <a:pt x="1366" y="1603"/>
                    <a:pt x="799" y="1269"/>
                  </a:cubicBezTo>
                  <a:cubicBezTo>
                    <a:pt x="966" y="935"/>
                    <a:pt x="1033" y="502"/>
                    <a:pt x="999" y="135"/>
                  </a:cubicBezTo>
                  <a:cubicBezTo>
                    <a:pt x="984" y="43"/>
                    <a:pt x="913" y="0"/>
                    <a:pt x="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074;p53">
              <a:extLst>
                <a:ext uri="{FF2B5EF4-FFF2-40B4-BE49-F238E27FC236}">
                  <a16:creationId xmlns:a16="http://schemas.microsoft.com/office/drawing/2014/main" id="{00E0FAA0-9E5A-7B54-A8C7-584318F403AB}"/>
                </a:ext>
              </a:extLst>
            </p:cNvPr>
            <p:cNvSpPr/>
            <p:nvPr/>
          </p:nvSpPr>
          <p:spPr>
            <a:xfrm>
              <a:off x="2614460" y="705677"/>
              <a:ext cx="98682" cy="37127"/>
            </a:xfrm>
            <a:custGeom>
              <a:avLst/>
              <a:gdLst/>
              <a:ahLst/>
              <a:cxnLst/>
              <a:rect l="l" t="t" r="r" b="b"/>
              <a:pathLst>
                <a:path w="4707" h="1769" extrusionOk="0">
                  <a:moveTo>
                    <a:pt x="797" y="0"/>
                  </a:moveTo>
                  <a:cubicBezTo>
                    <a:pt x="595" y="0"/>
                    <a:pt x="393" y="36"/>
                    <a:pt x="201" y="111"/>
                  </a:cubicBezTo>
                  <a:cubicBezTo>
                    <a:pt x="1" y="168"/>
                    <a:pt x="71" y="398"/>
                    <a:pt x="201" y="398"/>
                  </a:cubicBezTo>
                  <a:cubicBezTo>
                    <a:pt x="222" y="398"/>
                    <a:pt x="245" y="392"/>
                    <a:pt x="268" y="378"/>
                  </a:cubicBezTo>
                  <a:cubicBezTo>
                    <a:pt x="419" y="327"/>
                    <a:pt x="576" y="303"/>
                    <a:pt x="733" y="303"/>
                  </a:cubicBezTo>
                  <a:cubicBezTo>
                    <a:pt x="1305" y="303"/>
                    <a:pt x="1874" y="621"/>
                    <a:pt x="2136" y="1145"/>
                  </a:cubicBezTo>
                  <a:cubicBezTo>
                    <a:pt x="2156" y="1184"/>
                    <a:pt x="2210" y="1200"/>
                    <a:pt x="2264" y="1200"/>
                  </a:cubicBezTo>
                  <a:cubicBezTo>
                    <a:pt x="2303" y="1200"/>
                    <a:pt x="2342" y="1192"/>
                    <a:pt x="2370" y="1178"/>
                  </a:cubicBezTo>
                  <a:cubicBezTo>
                    <a:pt x="2631" y="979"/>
                    <a:pt x="2930" y="882"/>
                    <a:pt x="3220" y="882"/>
                  </a:cubicBezTo>
                  <a:cubicBezTo>
                    <a:pt x="3708" y="882"/>
                    <a:pt x="4174" y="1156"/>
                    <a:pt x="4404" y="1679"/>
                  </a:cubicBezTo>
                  <a:cubicBezTo>
                    <a:pt x="4426" y="1742"/>
                    <a:pt x="4467" y="1769"/>
                    <a:pt x="4511" y="1769"/>
                  </a:cubicBezTo>
                  <a:cubicBezTo>
                    <a:pt x="4604" y="1769"/>
                    <a:pt x="4706" y="1648"/>
                    <a:pt x="4638" y="1512"/>
                  </a:cubicBezTo>
                  <a:cubicBezTo>
                    <a:pt x="4375" y="898"/>
                    <a:pt x="3795" y="573"/>
                    <a:pt x="3202" y="573"/>
                  </a:cubicBezTo>
                  <a:cubicBezTo>
                    <a:pt x="2892" y="573"/>
                    <a:pt x="2578" y="661"/>
                    <a:pt x="2303" y="845"/>
                  </a:cubicBezTo>
                  <a:cubicBezTo>
                    <a:pt x="2003" y="319"/>
                    <a:pt x="1402" y="0"/>
                    <a:pt x="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075;p53">
              <a:extLst>
                <a:ext uri="{FF2B5EF4-FFF2-40B4-BE49-F238E27FC236}">
                  <a16:creationId xmlns:a16="http://schemas.microsoft.com/office/drawing/2014/main" id="{4446449B-B91A-F96D-663E-F363ECDAB7AB}"/>
                </a:ext>
              </a:extLst>
            </p:cNvPr>
            <p:cNvSpPr/>
            <p:nvPr/>
          </p:nvSpPr>
          <p:spPr>
            <a:xfrm>
              <a:off x="2628255" y="913741"/>
              <a:ext cx="54551" cy="10116"/>
            </a:xfrm>
            <a:custGeom>
              <a:avLst/>
              <a:gdLst/>
              <a:ahLst/>
              <a:cxnLst/>
              <a:rect l="l" t="t" r="r" b="b"/>
              <a:pathLst>
                <a:path w="2602" h="482" extrusionOk="0">
                  <a:moveTo>
                    <a:pt x="1470" y="1"/>
                  </a:moveTo>
                  <a:cubicBezTo>
                    <a:pt x="1039" y="1"/>
                    <a:pt x="619" y="69"/>
                    <a:pt x="211" y="205"/>
                  </a:cubicBezTo>
                  <a:cubicBezTo>
                    <a:pt x="0" y="235"/>
                    <a:pt x="88" y="481"/>
                    <a:pt x="229" y="481"/>
                  </a:cubicBezTo>
                  <a:cubicBezTo>
                    <a:pt x="244" y="481"/>
                    <a:pt x="261" y="478"/>
                    <a:pt x="277" y="472"/>
                  </a:cubicBezTo>
                  <a:cubicBezTo>
                    <a:pt x="645" y="362"/>
                    <a:pt x="1022" y="312"/>
                    <a:pt x="1398" y="312"/>
                  </a:cubicBezTo>
                  <a:cubicBezTo>
                    <a:pt x="1706" y="312"/>
                    <a:pt x="2012" y="345"/>
                    <a:pt x="2312" y="405"/>
                  </a:cubicBezTo>
                  <a:cubicBezTo>
                    <a:pt x="2324" y="407"/>
                    <a:pt x="2336" y="408"/>
                    <a:pt x="2347" y="408"/>
                  </a:cubicBezTo>
                  <a:cubicBezTo>
                    <a:pt x="2552" y="408"/>
                    <a:pt x="2602" y="136"/>
                    <a:pt x="2412" y="105"/>
                  </a:cubicBezTo>
                  <a:cubicBezTo>
                    <a:pt x="2092" y="35"/>
                    <a:pt x="1779" y="1"/>
                    <a:pt x="14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076;p53">
              <a:extLst>
                <a:ext uri="{FF2B5EF4-FFF2-40B4-BE49-F238E27FC236}">
                  <a16:creationId xmlns:a16="http://schemas.microsoft.com/office/drawing/2014/main" id="{FD9AF074-EDE4-5FC9-B561-73C5C03E1796}"/>
                </a:ext>
              </a:extLst>
            </p:cNvPr>
            <p:cNvSpPr/>
            <p:nvPr/>
          </p:nvSpPr>
          <p:spPr>
            <a:xfrm>
              <a:off x="2483698" y="910319"/>
              <a:ext cx="33104" cy="48061"/>
            </a:xfrm>
            <a:custGeom>
              <a:avLst/>
              <a:gdLst/>
              <a:ahLst/>
              <a:cxnLst/>
              <a:rect l="l" t="t" r="r" b="b"/>
              <a:pathLst>
                <a:path w="1579" h="2290" extrusionOk="0">
                  <a:moveTo>
                    <a:pt x="267" y="1"/>
                  </a:moveTo>
                  <a:cubicBezTo>
                    <a:pt x="167" y="1"/>
                    <a:pt x="134" y="101"/>
                    <a:pt x="67" y="201"/>
                  </a:cubicBezTo>
                  <a:cubicBezTo>
                    <a:pt x="0" y="1035"/>
                    <a:pt x="501" y="1902"/>
                    <a:pt x="1268" y="2269"/>
                  </a:cubicBezTo>
                  <a:cubicBezTo>
                    <a:pt x="1296" y="2283"/>
                    <a:pt x="1323" y="2289"/>
                    <a:pt x="1347" y="2289"/>
                  </a:cubicBezTo>
                  <a:cubicBezTo>
                    <a:pt x="1500" y="2289"/>
                    <a:pt x="1578" y="2055"/>
                    <a:pt x="1435" y="1969"/>
                  </a:cubicBezTo>
                  <a:cubicBezTo>
                    <a:pt x="768" y="1635"/>
                    <a:pt x="367" y="902"/>
                    <a:pt x="434" y="201"/>
                  </a:cubicBezTo>
                  <a:cubicBezTo>
                    <a:pt x="434" y="101"/>
                    <a:pt x="334"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1077;p53">
              <a:extLst>
                <a:ext uri="{FF2B5EF4-FFF2-40B4-BE49-F238E27FC236}">
                  <a16:creationId xmlns:a16="http://schemas.microsoft.com/office/drawing/2014/main" id="{498B3E49-99BC-6683-9D88-451F3101A2B4}"/>
                </a:ext>
              </a:extLst>
            </p:cNvPr>
            <p:cNvSpPr/>
            <p:nvPr/>
          </p:nvSpPr>
          <p:spPr>
            <a:xfrm>
              <a:off x="2508878" y="934478"/>
              <a:ext cx="18889" cy="15615"/>
            </a:xfrm>
            <a:custGeom>
              <a:avLst/>
              <a:gdLst/>
              <a:ahLst/>
              <a:cxnLst/>
              <a:rect l="l" t="t" r="r" b="b"/>
              <a:pathLst>
                <a:path w="901" h="744" extrusionOk="0">
                  <a:moveTo>
                    <a:pt x="167" y="1"/>
                  </a:moveTo>
                  <a:cubicBezTo>
                    <a:pt x="125" y="1"/>
                    <a:pt x="84" y="17"/>
                    <a:pt x="67" y="51"/>
                  </a:cubicBezTo>
                  <a:cubicBezTo>
                    <a:pt x="0" y="84"/>
                    <a:pt x="0" y="218"/>
                    <a:pt x="67" y="251"/>
                  </a:cubicBezTo>
                  <a:cubicBezTo>
                    <a:pt x="234" y="418"/>
                    <a:pt x="434" y="551"/>
                    <a:pt x="601" y="718"/>
                  </a:cubicBezTo>
                  <a:cubicBezTo>
                    <a:pt x="617" y="735"/>
                    <a:pt x="659" y="743"/>
                    <a:pt x="701" y="743"/>
                  </a:cubicBezTo>
                  <a:cubicBezTo>
                    <a:pt x="743" y="743"/>
                    <a:pt x="784" y="735"/>
                    <a:pt x="801" y="718"/>
                  </a:cubicBezTo>
                  <a:cubicBezTo>
                    <a:pt x="834" y="651"/>
                    <a:pt x="901" y="518"/>
                    <a:pt x="801" y="484"/>
                  </a:cubicBezTo>
                  <a:lnTo>
                    <a:pt x="267" y="51"/>
                  </a:lnTo>
                  <a:cubicBezTo>
                    <a:pt x="250" y="17"/>
                    <a:pt x="209" y="1"/>
                    <a:pt x="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1078;p53">
              <a:extLst>
                <a:ext uri="{FF2B5EF4-FFF2-40B4-BE49-F238E27FC236}">
                  <a16:creationId xmlns:a16="http://schemas.microsoft.com/office/drawing/2014/main" id="{0165727A-0AA0-E326-3E85-E320EEE7967C}"/>
                </a:ext>
              </a:extLst>
            </p:cNvPr>
            <p:cNvSpPr/>
            <p:nvPr/>
          </p:nvSpPr>
          <p:spPr>
            <a:xfrm>
              <a:off x="2396272" y="758527"/>
              <a:ext cx="29435" cy="61934"/>
            </a:xfrm>
            <a:custGeom>
              <a:avLst/>
              <a:gdLst/>
              <a:ahLst/>
              <a:cxnLst/>
              <a:rect l="l" t="t" r="r" b="b"/>
              <a:pathLst>
                <a:path w="1404" h="2951" extrusionOk="0">
                  <a:moveTo>
                    <a:pt x="1121" y="1"/>
                  </a:moveTo>
                  <a:cubicBezTo>
                    <a:pt x="1090" y="1"/>
                    <a:pt x="1060" y="9"/>
                    <a:pt x="1035" y="28"/>
                  </a:cubicBezTo>
                  <a:cubicBezTo>
                    <a:pt x="301" y="762"/>
                    <a:pt x="1" y="1829"/>
                    <a:pt x="201" y="2830"/>
                  </a:cubicBezTo>
                  <a:cubicBezTo>
                    <a:pt x="229" y="2914"/>
                    <a:pt x="292" y="2951"/>
                    <a:pt x="353" y="2951"/>
                  </a:cubicBezTo>
                  <a:cubicBezTo>
                    <a:pt x="439" y="2951"/>
                    <a:pt x="521" y="2879"/>
                    <a:pt x="501" y="2763"/>
                  </a:cubicBezTo>
                  <a:cubicBezTo>
                    <a:pt x="301" y="1829"/>
                    <a:pt x="635" y="862"/>
                    <a:pt x="1268" y="261"/>
                  </a:cubicBezTo>
                  <a:cubicBezTo>
                    <a:pt x="1404" y="153"/>
                    <a:pt x="1253" y="1"/>
                    <a:pt x="1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1079;p53">
              <a:extLst>
                <a:ext uri="{FF2B5EF4-FFF2-40B4-BE49-F238E27FC236}">
                  <a16:creationId xmlns:a16="http://schemas.microsoft.com/office/drawing/2014/main" id="{505A1FE2-1BAA-8E5D-AC69-8BBAB1CFC7B4}"/>
                </a:ext>
              </a:extLst>
            </p:cNvPr>
            <p:cNvSpPr/>
            <p:nvPr/>
          </p:nvSpPr>
          <p:spPr>
            <a:xfrm>
              <a:off x="2306058" y="662398"/>
              <a:ext cx="614736" cy="276636"/>
            </a:xfrm>
            <a:custGeom>
              <a:avLst/>
              <a:gdLst/>
              <a:ahLst/>
              <a:cxnLst/>
              <a:rect l="l" t="t" r="r" b="b"/>
              <a:pathLst>
                <a:path w="29322" h="13181" extrusionOk="0">
                  <a:moveTo>
                    <a:pt x="23956" y="0"/>
                  </a:moveTo>
                  <a:cubicBezTo>
                    <a:pt x="23834" y="0"/>
                    <a:pt x="23710" y="2"/>
                    <a:pt x="23584" y="5"/>
                  </a:cubicBezTo>
                  <a:cubicBezTo>
                    <a:pt x="21716" y="5"/>
                    <a:pt x="19581" y="271"/>
                    <a:pt x="17313" y="772"/>
                  </a:cubicBezTo>
                  <a:lnTo>
                    <a:pt x="17547" y="905"/>
                  </a:lnTo>
                  <a:lnTo>
                    <a:pt x="17813" y="1039"/>
                  </a:lnTo>
                  <a:lnTo>
                    <a:pt x="17847" y="1039"/>
                  </a:lnTo>
                  <a:cubicBezTo>
                    <a:pt x="19948" y="572"/>
                    <a:pt x="21883" y="371"/>
                    <a:pt x="23618" y="305"/>
                  </a:cubicBezTo>
                  <a:lnTo>
                    <a:pt x="23751" y="305"/>
                  </a:lnTo>
                  <a:cubicBezTo>
                    <a:pt x="26486" y="305"/>
                    <a:pt x="28254" y="939"/>
                    <a:pt x="28588" y="2039"/>
                  </a:cubicBezTo>
                  <a:cubicBezTo>
                    <a:pt x="28955" y="3107"/>
                    <a:pt x="27821" y="4708"/>
                    <a:pt x="25586" y="6309"/>
                  </a:cubicBezTo>
                  <a:cubicBezTo>
                    <a:pt x="23184" y="8044"/>
                    <a:pt x="19848" y="9645"/>
                    <a:pt x="16112" y="10879"/>
                  </a:cubicBezTo>
                  <a:cubicBezTo>
                    <a:pt x="12255" y="12147"/>
                    <a:pt x="8531" y="12782"/>
                    <a:pt x="5712" y="12782"/>
                  </a:cubicBezTo>
                  <a:cubicBezTo>
                    <a:pt x="3046" y="12782"/>
                    <a:pt x="1190" y="12214"/>
                    <a:pt x="801" y="11079"/>
                  </a:cubicBezTo>
                  <a:cubicBezTo>
                    <a:pt x="434" y="9945"/>
                    <a:pt x="1569" y="8444"/>
                    <a:pt x="3603" y="6943"/>
                  </a:cubicBezTo>
                  <a:cubicBezTo>
                    <a:pt x="3603" y="6776"/>
                    <a:pt x="3637" y="6576"/>
                    <a:pt x="3670" y="6409"/>
                  </a:cubicBezTo>
                  <a:lnTo>
                    <a:pt x="3670" y="6409"/>
                  </a:lnTo>
                  <a:cubicBezTo>
                    <a:pt x="1268" y="8110"/>
                    <a:pt x="1" y="9878"/>
                    <a:pt x="468" y="11213"/>
                  </a:cubicBezTo>
                  <a:cubicBezTo>
                    <a:pt x="901" y="12480"/>
                    <a:pt x="2836" y="13181"/>
                    <a:pt x="5671" y="13181"/>
                  </a:cubicBezTo>
                  <a:cubicBezTo>
                    <a:pt x="8507" y="13181"/>
                    <a:pt x="12243" y="12513"/>
                    <a:pt x="16246" y="11213"/>
                  </a:cubicBezTo>
                  <a:cubicBezTo>
                    <a:pt x="19982" y="9945"/>
                    <a:pt x="23417" y="8310"/>
                    <a:pt x="25786" y="6609"/>
                  </a:cubicBezTo>
                  <a:cubicBezTo>
                    <a:pt x="28188" y="4908"/>
                    <a:pt x="29322" y="3240"/>
                    <a:pt x="28921" y="1939"/>
                  </a:cubicBezTo>
                  <a:cubicBezTo>
                    <a:pt x="28506" y="725"/>
                    <a:pt x="26743" y="0"/>
                    <a:pt x="23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1080;p53">
              <a:extLst>
                <a:ext uri="{FF2B5EF4-FFF2-40B4-BE49-F238E27FC236}">
                  <a16:creationId xmlns:a16="http://schemas.microsoft.com/office/drawing/2014/main" id="{8E322C6C-8457-C02F-3274-916CE6B66CEC}"/>
                </a:ext>
              </a:extLst>
            </p:cNvPr>
            <p:cNvSpPr/>
            <p:nvPr/>
          </p:nvSpPr>
          <p:spPr>
            <a:xfrm>
              <a:off x="2296980" y="663174"/>
              <a:ext cx="623814" cy="277958"/>
            </a:xfrm>
            <a:custGeom>
              <a:avLst/>
              <a:gdLst/>
              <a:ahLst/>
              <a:cxnLst/>
              <a:rect l="l" t="t" r="r" b="b"/>
              <a:pathLst>
                <a:path w="29755" h="13244" extrusionOk="0">
                  <a:moveTo>
                    <a:pt x="6071" y="1"/>
                  </a:moveTo>
                  <a:cubicBezTo>
                    <a:pt x="3102" y="1"/>
                    <a:pt x="1268" y="701"/>
                    <a:pt x="867" y="1936"/>
                  </a:cubicBezTo>
                  <a:cubicBezTo>
                    <a:pt x="0" y="4571"/>
                    <a:pt x="5571" y="8674"/>
                    <a:pt x="13576" y="11276"/>
                  </a:cubicBezTo>
                  <a:cubicBezTo>
                    <a:pt x="17546" y="12577"/>
                    <a:pt x="21282" y="13244"/>
                    <a:pt x="24117" y="13244"/>
                  </a:cubicBezTo>
                  <a:cubicBezTo>
                    <a:pt x="26953" y="13244"/>
                    <a:pt x="28921" y="12577"/>
                    <a:pt x="29354" y="11276"/>
                  </a:cubicBezTo>
                  <a:cubicBezTo>
                    <a:pt x="29755" y="9975"/>
                    <a:pt x="28687" y="8340"/>
                    <a:pt x="26352" y="6639"/>
                  </a:cubicBezTo>
                  <a:cubicBezTo>
                    <a:pt x="26252" y="6706"/>
                    <a:pt x="26219" y="6839"/>
                    <a:pt x="26119" y="6906"/>
                  </a:cubicBezTo>
                  <a:cubicBezTo>
                    <a:pt x="28287" y="8507"/>
                    <a:pt x="29354" y="10041"/>
                    <a:pt x="29021" y="11142"/>
                  </a:cubicBezTo>
                  <a:cubicBezTo>
                    <a:pt x="28649" y="12257"/>
                    <a:pt x="26815" y="12816"/>
                    <a:pt x="24165" y="12816"/>
                  </a:cubicBezTo>
                  <a:cubicBezTo>
                    <a:pt x="21344" y="12816"/>
                    <a:pt x="17598" y="12182"/>
                    <a:pt x="13710" y="10909"/>
                  </a:cubicBezTo>
                  <a:cubicBezTo>
                    <a:pt x="6205" y="8440"/>
                    <a:pt x="500" y="4404"/>
                    <a:pt x="1234" y="2069"/>
                  </a:cubicBezTo>
                  <a:cubicBezTo>
                    <a:pt x="1601" y="1002"/>
                    <a:pt x="3403" y="368"/>
                    <a:pt x="6205" y="368"/>
                  </a:cubicBezTo>
                  <a:cubicBezTo>
                    <a:pt x="7772" y="368"/>
                    <a:pt x="9574" y="568"/>
                    <a:pt x="11442" y="935"/>
                  </a:cubicBezTo>
                  <a:lnTo>
                    <a:pt x="12075" y="701"/>
                  </a:lnTo>
                  <a:cubicBezTo>
                    <a:pt x="9941" y="234"/>
                    <a:pt x="7939" y="1"/>
                    <a:pt x="6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1081;p53">
              <a:extLst>
                <a:ext uri="{FF2B5EF4-FFF2-40B4-BE49-F238E27FC236}">
                  <a16:creationId xmlns:a16="http://schemas.microsoft.com/office/drawing/2014/main" id="{EF36E138-0207-EA18-0398-7951CADC5656}"/>
                </a:ext>
              </a:extLst>
            </p:cNvPr>
            <p:cNvSpPr/>
            <p:nvPr/>
          </p:nvSpPr>
          <p:spPr>
            <a:xfrm>
              <a:off x="2603285" y="504960"/>
              <a:ext cx="19959" cy="163577"/>
            </a:xfrm>
            <a:custGeom>
              <a:avLst/>
              <a:gdLst/>
              <a:ahLst/>
              <a:cxnLst/>
              <a:rect l="l" t="t" r="r" b="b"/>
              <a:pathLst>
                <a:path w="952" h="7794" extrusionOk="0">
                  <a:moveTo>
                    <a:pt x="776" y="0"/>
                  </a:moveTo>
                  <a:cubicBezTo>
                    <a:pt x="684" y="0"/>
                    <a:pt x="584" y="67"/>
                    <a:pt x="568" y="200"/>
                  </a:cubicBezTo>
                  <a:cubicBezTo>
                    <a:pt x="401" y="2669"/>
                    <a:pt x="167" y="5171"/>
                    <a:pt x="1" y="7606"/>
                  </a:cubicBezTo>
                  <a:cubicBezTo>
                    <a:pt x="1" y="7735"/>
                    <a:pt x="78" y="7793"/>
                    <a:pt x="167" y="7793"/>
                  </a:cubicBezTo>
                  <a:cubicBezTo>
                    <a:pt x="261" y="7793"/>
                    <a:pt x="366" y="7726"/>
                    <a:pt x="401" y="7606"/>
                  </a:cubicBezTo>
                  <a:cubicBezTo>
                    <a:pt x="568" y="5171"/>
                    <a:pt x="768" y="2669"/>
                    <a:pt x="935" y="200"/>
                  </a:cubicBezTo>
                  <a:cubicBezTo>
                    <a:pt x="951" y="67"/>
                    <a:pt x="868"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1082;p53">
              <a:extLst>
                <a:ext uri="{FF2B5EF4-FFF2-40B4-BE49-F238E27FC236}">
                  <a16:creationId xmlns:a16="http://schemas.microsoft.com/office/drawing/2014/main" id="{951A2562-F7CE-7729-54E8-7AFEDDF4CC12}"/>
                </a:ext>
              </a:extLst>
            </p:cNvPr>
            <p:cNvSpPr/>
            <p:nvPr/>
          </p:nvSpPr>
          <p:spPr>
            <a:xfrm>
              <a:off x="2541164" y="566919"/>
              <a:ext cx="45976" cy="93268"/>
            </a:xfrm>
            <a:custGeom>
              <a:avLst/>
              <a:gdLst/>
              <a:ahLst/>
              <a:cxnLst/>
              <a:rect l="l" t="t" r="r" b="b"/>
              <a:pathLst>
                <a:path w="2193" h="4444" extrusionOk="0">
                  <a:moveTo>
                    <a:pt x="245" y="1"/>
                  </a:moveTo>
                  <a:cubicBezTo>
                    <a:pt x="124" y="1"/>
                    <a:pt x="1" y="89"/>
                    <a:pt x="61" y="250"/>
                  </a:cubicBezTo>
                  <a:cubicBezTo>
                    <a:pt x="629" y="1618"/>
                    <a:pt x="1162" y="2952"/>
                    <a:pt x="1763" y="4320"/>
                  </a:cubicBezTo>
                  <a:cubicBezTo>
                    <a:pt x="1813" y="4408"/>
                    <a:pt x="1891" y="4444"/>
                    <a:pt x="1964" y="4444"/>
                  </a:cubicBezTo>
                  <a:cubicBezTo>
                    <a:pt x="2086" y="4444"/>
                    <a:pt x="2192" y="4345"/>
                    <a:pt x="2130" y="4220"/>
                  </a:cubicBezTo>
                  <a:cubicBezTo>
                    <a:pt x="1563" y="2819"/>
                    <a:pt x="1029" y="1485"/>
                    <a:pt x="428" y="117"/>
                  </a:cubicBezTo>
                  <a:cubicBezTo>
                    <a:pt x="402" y="38"/>
                    <a:pt x="324" y="1"/>
                    <a:pt x="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1083;p53">
              <a:extLst>
                <a:ext uri="{FF2B5EF4-FFF2-40B4-BE49-F238E27FC236}">
                  <a16:creationId xmlns:a16="http://schemas.microsoft.com/office/drawing/2014/main" id="{7994B481-E871-0D35-02A3-359DEC5AE05E}"/>
                </a:ext>
              </a:extLst>
            </p:cNvPr>
            <p:cNvSpPr/>
            <p:nvPr/>
          </p:nvSpPr>
          <p:spPr>
            <a:xfrm>
              <a:off x="2510974" y="606756"/>
              <a:ext cx="46165" cy="51251"/>
            </a:xfrm>
            <a:custGeom>
              <a:avLst/>
              <a:gdLst/>
              <a:ahLst/>
              <a:cxnLst/>
              <a:rect l="l" t="t" r="r" b="b"/>
              <a:pathLst>
                <a:path w="2202" h="2442" extrusionOk="0">
                  <a:moveTo>
                    <a:pt x="209" y="1"/>
                  </a:moveTo>
                  <a:cubicBezTo>
                    <a:pt x="145" y="1"/>
                    <a:pt x="87" y="33"/>
                    <a:pt x="67" y="54"/>
                  </a:cubicBezTo>
                  <a:cubicBezTo>
                    <a:pt x="0" y="154"/>
                    <a:pt x="34" y="220"/>
                    <a:pt x="67" y="321"/>
                  </a:cubicBezTo>
                  <a:cubicBezTo>
                    <a:pt x="668" y="1021"/>
                    <a:pt x="1268" y="1688"/>
                    <a:pt x="1868" y="2389"/>
                  </a:cubicBezTo>
                  <a:cubicBezTo>
                    <a:pt x="1895" y="2428"/>
                    <a:pt x="1931" y="2442"/>
                    <a:pt x="1968" y="2442"/>
                  </a:cubicBezTo>
                  <a:cubicBezTo>
                    <a:pt x="2024" y="2442"/>
                    <a:pt x="2082" y="2409"/>
                    <a:pt x="2102" y="2389"/>
                  </a:cubicBezTo>
                  <a:cubicBezTo>
                    <a:pt x="2202" y="2355"/>
                    <a:pt x="2202" y="2222"/>
                    <a:pt x="2102" y="2155"/>
                  </a:cubicBezTo>
                  <a:cubicBezTo>
                    <a:pt x="1535" y="1421"/>
                    <a:pt x="901" y="754"/>
                    <a:pt x="334" y="54"/>
                  </a:cubicBezTo>
                  <a:cubicBezTo>
                    <a:pt x="295" y="14"/>
                    <a:pt x="250" y="1"/>
                    <a:pt x="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1084;p53">
              <a:extLst>
                <a:ext uri="{FF2B5EF4-FFF2-40B4-BE49-F238E27FC236}">
                  <a16:creationId xmlns:a16="http://schemas.microsoft.com/office/drawing/2014/main" id="{1E291D98-5472-2A52-7F45-3A55584E7573}"/>
                </a:ext>
              </a:extLst>
            </p:cNvPr>
            <p:cNvSpPr/>
            <p:nvPr/>
          </p:nvSpPr>
          <p:spPr>
            <a:xfrm>
              <a:off x="2632847" y="571663"/>
              <a:ext cx="56731" cy="94129"/>
            </a:xfrm>
            <a:custGeom>
              <a:avLst/>
              <a:gdLst/>
              <a:ahLst/>
              <a:cxnLst/>
              <a:rect l="l" t="t" r="r" b="b"/>
              <a:pathLst>
                <a:path w="2706" h="4485" extrusionOk="0">
                  <a:moveTo>
                    <a:pt x="2450" y="1"/>
                  </a:moveTo>
                  <a:cubicBezTo>
                    <a:pt x="2396" y="1"/>
                    <a:pt x="2348" y="27"/>
                    <a:pt x="2327" y="91"/>
                  </a:cubicBezTo>
                  <a:cubicBezTo>
                    <a:pt x="1559" y="1492"/>
                    <a:pt x="859" y="2860"/>
                    <a:pt x="92" y="4227"/>
                  </a:cubicBezTo>
                  <a:cubicBezTo>
                    <a:pt x="1" y="4364"/>
                    <a:pt x="126" y="4485"/>
                    <a:pt x="258" y="4485"/>
                  </a:cubicBezTo>
                  <a:cubicBezTo>
                    <a:pt x="320" y="4485"/>
                    <a:pt x="383" y="4458"/>
                    <a:pt x="425" y="4394"/>
                  </a:cubicBezTo>
                  <a:cubicBezTo>
                    <a:pt x="1192" y="3027"/>
                    <a:pt x="1893" y="1626"/>
                    <a:pt x="2660" y="258"/>
                  </a:cubicBezTo>
                  <a:cubicBezTo>
                    <a:pt x="2706" y="122"/>
                    <a:pt x="2565" y="1"/>
                    <a:pt x="24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1085;p53">
              <a:extLst>
                <a:ext uri="{FF2B5EF4-FFF2-40B4-BE49-F238E27FC236}">
                  <a16:creationId xmlns:a16="http://schemas.microsoft.com/office/drawing/2014/main" id="{29F590B3-DBAA-613D-A7A5-AAB999E522E4}"/>
                </a:ext>
              </a:extLst>
            </p:cNvPr>
            <p:cNvSpPr/>
            <p:nvPr/>
          </p:nvSpPr>
          <p:spPr>
            <a:xfrm>
              <a:off x="2656579" y="616474"/>
              <a:ext cx="53587" cy="49321"/>
            </a:xfrm>
            <a:custGeom>
              <a:avLst/>
              <a:gdLst/>
              <a:ahLst/>
              <a:cxnLst/>
              <a:rect l="l" t="t" r="r" b="b"/>
              <a:pathLst>
                <a:path w="2556" h="2350" extrusionOk="0">
                  <a:moveTo>
                    <a:pt x="2265" y="0"/>
                  </a:moveTo>
                  <a:cubicBezTo>
                    <a:pt x="2217" y="0"/>
                    <a:pt x="2169" y="17"/>
                    <a:pt x="2129" y="58"/>
                  </a:cubicBezTo>
                  <a:lnTo>
                    <a:pt x="127" y="2059"/>
                  </a:lnTo>
                  <a:cubicBezTo>
                    <a:pt x="1" y="2185"/>
                    <a:pt x="123" y="2350"/>
                    <a:pt x="277" y="2350"/>
                  </a:cubicBezTo>
                  <a:cubicBezTo>
                    <a:pt x="326" y="2350"/>
                    <a:pt x="379" y="2333"/>
                    <a:pt x="427" y="2293"/>
                  </a:cubicBezTo>
                  <a:lnTo>
                    <a:pt x="2429" y="291"/>
                  </a:lnTo>
                  <a:cubicBezTo>
                    <a:pt x="2555" y="165"/>
                    <a:pt x="2414" y="0"/>
                    <a:pt x="2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1086;p53">
              <a:extLst>
                <a:ext uri="{FF2B5EF4-FFF2-40B4-BE49-F238E27FC236}">
                  <a16:creationId xmlns:a16="http://schemas.microsoft.com/office/drawing/2014/main" id="{075B6C95-FDC0-649F-5DC2-53266E53742B}"/>
                </a:ext>
              </a:extLst>
            </p:cNvPr>
            <p:cNvSpPr/>
            <p:nvPr/>
          </p:nvSpPr>
          <p:spPr>
            <a:xfrm>
              <a:off x="2311655" y="792697"/>
              <a:ext cx="23795" cy="25227"/>
            </a:xfrm>
            <a:custGeom>
              <a:avLst/>
              <a:gdLst/>
              <a:ahLst/>
              <a:cxnLst/>
              <a:rect l="l" t="t" r="r" b="b"/>
              <a:pathLst>
                <a:path w="1135" h="1202" extrusionOk="0">
                  <a:moveTo>
                    <a:pt x="534" y="1"/>
                  </a:moveTo>
                  <a:cubicBezTo>
                    <a:pt x="501" y="1"/>
                    <a:pt x="468" y="1"/>
                    <a:pt x="401" y="34"/>
                  </a:cubicBezTo>
                  <a:cubicBezTo>
                    <a:pt x="334" y="68"/>
                    <a:pt x="234" y="134"/>
                    <a:pt x="167" y="201"/>
                  </a:cubicBezTo>
                  <a:cubicBezTo>
                    <a:pt x="134" y="234"/>
                    <a:pt x="134" y="301"/>
                    <a:pt x="67" y="335"/>
                  </a:cubicBezTo>
                  <a:cubicBezTo>
                    <a:pt x="34" y="401"/>
                    <a:pt x="1" y="501"/>
                    <a:pt x="1" y="635"/>
                  </a:cubicBezTo>
                  <a:lnTo>
                    <a:pt x="1" y="668"/>
                  </a:lnTo>
                  <a:cubicBezTo>
                    <a:pt x="1" y="735"/>
                    <a:pt x="1" y="802"/>
                    <a:pt x="34" y="868"/>
                  </a:cubicBezTo>
                  <a:cubicBezTo>
                    <a:pt x="67" y="968"/>
                    <a:pt x="134" y="1002"/>
                    <a:pt x="167" y="1035"/>
                  </a:cubicBezTo>
                  <a:cubicBezTo>
                    <a:pt x="201" y="1068"/>
                    <a:pt x="301" y="1135"/>
                    <a:pt x="368" y="1168"/>
                  </a:cubicBezTo>
                  <a:cubicBezTo>
                    <a:pt x="468" y="1202"/>
                    <a:pt x="501" y="1202"/>
                    <a:pt x="568" y="1202"/>
                  </a:cubicBezTo>
                  <a:cubicBezTo>
                    <a:pt x="634" y="1202"/>
                    <a:pt x="668" y="1202"/>
                    <a:pt x="701" y="1168"/>
                  </a:cubicBezTo>
                  <a:cubicBezTo>
                    <a:pt x="801" y="1135"/>
                    <a:pt x="868" y="1068"/>
                    <a:pt x="968" y="1002"/>
                  </a:cubicBezTo>
                  <a:cubicBezTo>
                    <a:pt x="1001" y="968"/>
                    <a:pt x="1001" y="902"/>
                    <a:pt x="1035" y="868"/>
                  </a:cubicBezTo>
                  <a:cubicBezTo>
                    <a:pt x="1068" y="802"/>
                    <a:pt x="1135" y="701"/>
                    <a:pt x="1135" y="568"/>
                  </a:cubicBezTo>
                  <a:lnTo>
                    <a:pt x="1135" y="535"/>
                  </a:lnTo>
                  <a:cubicBezTo>
                    <a:pt x="1135" y="468"/>
                    <a:pt x="1068" y="368"/>
                    <a:pt x="1068" y="335"/>
                  </a:cubicBezTo>
                  <a:cubicBezTo>
                    <a:pt x="1035" y="234"/>
                    <a:pt x="1001" y="201"/>
                    <a:pt x="968" y="168"/>
                  </a:cubicBezTo>
                  <a:cubicBezTo>
                    <a:pt x="901" y="134"/>
                    <a:pt x="835" y="68"/>
                    <a:pt x="734" y="34"/>
                  </a:cubicBezTo>
                  <a:cubicBezTo>
                    <a:pt x="668" y="1"/>
                    <a:pt x="634" y="1"/>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1087;p53">
              <a:extLst>
                <a:ext uri="{FF2B5EF4-FFF2-40B4-BE49-F238E27FC236}">
                  <a16:creationId xmlns:a16="http://schemas.microsoft.com/office/drawing/2014/main" id="{D88DFE85-60E4-5179-E1F9-67B6070A3F5E}"/>
                </a:ext>
              </a:extLst>
            </p:cNvPr>
            <p:cNvSpPr/>
            <p:nvPr/>
          </p:nvSpPr>
          <p:spPr>
            <a:xfrm>
              <a:off x="2353628" y="720600"/>
              <a:ext cx="30777" cy="23821"/>
            </a:xfrm>
            <a:custGeom>
              <a:avLst/>
              <a:gdLst/>
              <a:ahLst/>
              <a:cxnLst/>
              <a:rect l="l" t="t" r="r" b="b"/>
              <a:pathLst>
                <a:path w="1468" h="1135" extrusionOk="0">
                  <a:moveTo>
                    <a:pt x="701" y="0"/>
                  </a:moveTo>
                  <a:cubicBezTo>
                    <a:pt x="0" y="0"/>
                    <a:pt x="33" y="1134"/>
                    <a:pt x="734" y="1134"/>
                  </a:cubicBezTo>
                  <a:cubicBezTo>
                    <a:pt x="1468" y="1134"/>
                    <a:pt x="1401" y="0"/>
                    <a:pt x="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1088;p53">
              <a:extLst>
                <a:ext uri="{FF2B5EF4-FFF2-40B4-BE49-F238E27FC236}">
                  <a16:creationId xmlns:a16="http://schemas.microsoft.com/office/drawing/2014/main" id="{9F0B4683-74CA-AB0D-D23E-8AF877AC1EE3}"/>
                </a:ext>
              </a:extLst>
            </p:cNvPr>
            <p:cNvSpPr/>
            <p:nvPr/>
          </p:nvSpPr>
          <p:spPr>
            <a:xfrm>
              <a:off x="2371805" y="887924"/>
              <a:ext cx="30798" cy="23821"/>
            </a:xfrm>
            <a:custGeom>
              <a:avLst/>
              <a:gdLst/>
              <a:ahLst/>
              <a:cxnLst/>
              <a:rect l="l" t="t" r="r" b="b"/>
              <a:pathLst>
                <a:path w="1469" h="1135" extrusionOk="0">
                  <a:moveTo>
                    <a:pt x="701" y="1"/>
                  </a:moveTo>
                  <a:cubicBezTo>
                    <a:pt x="0" y="1"/>
                    <a:pt x="34" y="1135"/>
                    <a:pt x="768" y="1135"/>
                  </a:cubicBezTo>
                  <a:cubicBezTo>
                    <a:pt x="1468" y="1135"/>
                    <a:pt x="1435" y="1"/>
                    <a:pt x="7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1089;p53">
              <a:extLst>
                <a:ext uri="{FF2B5EF4-FFF2-40B4-BE49-F238E27FC236}">
                  <a16:creationId xmlns:a16="http://schemas.microsoft.com/office/drawing/2014/main" id="{1BD1D19B-DCA8-95A2-A6D7-1315B5B71B9D}"/>
                </a:ext>
              </a:extLst>
            </p:cNvPr>
            <p:cNvSpPr/>
            <p:nvPr/>
          </p:nvSpPr>
          <p:spPr>
            <a:xfrm>
              <a:off x="2822878" y="691195"/>
              <a:ext cx="31489" cy="23821"/>
            </a:xfrm>
            <a:custGeom>
              <a:avLst/>
              <a:gdLst/>
              <a:ahLst/>
              <a:cxnLst/>
              <a:rect l="l" t="t" r="r" b="b"/>
              <a:pathLst>
                <a:path w="1502" h="1135" extrusionOk="0">
                  <a:moveTo>
                    <a:pt x="701" y="0"/>
                  </a:moveTo>
                  <a:cubicBezTo>
                    <a:pt x="1" y="0"/>
                    <a:pt x="34" y="1134"/>
                    <a:pt x="768" y="1134"/>
                  </a:cubicBezTo>
                  <a:cubicBezTo>
                    <a:pt x="1502" y="1134"/>
                    <a:pt x="1468" y="0"/>
                    <a:pt x="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1090;p53">
              <a:extLst>
                <a:ext uri="{FF2B5EF4-FFF2-40B4-BE49-F238E27FC236}">
                  <a16:creationId xmlns:a16="http://schemas.microsoft.com/office/drawing/2014/main" id="{EA1B1613-36AE-63A3-1B69-2FCCCBD01EB0}"/>
                </a:ext>
              </a:extLst>
            </p:cNvPr>
            <p:cNvSpPr/>
            <p:nvPr/>
          </p:nvSpPr>
          <p:spPr>
            <a:xfrm>
              <a:off x="2851558" y="866222"/>
              <a:ext cx="30798" cy="23821"/>
            </a:xfrm>
            <a:custGeom>
              <a:avLst/>
              <a:gdLst/>
              <a:ahLst/>
              <a:cxnLst/>
              <a:rect l="l" t="t" r="r" b="b"/>
              <a:pathLst>
                <a:path w="1469" h="1135" extrusionOk="0">
                  <a:moveTo>
                    <a:pt x="734" y="0"/>
                  </a:moveTo>
                  <a:cubicBezTo>
                    <a:pt x="0" y="0"/>
                    <a:pt x="67" y="1135"/>
                    <a:pt x="768" y="1135"/>
                  </a:cubicBezTo>
                  <a:cubicBezTo>
                    <a:pt x="1468" y="1135"/>
                    <a:pt x="1435" y="0"/>
                    <a:pt x="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1091;p53">
              <a:extLst>
                <a:ext uri="{FF2B5EF4-FFF2-40B4-BE49-F238E27FC236}">
                  <a16:creationId xmlns:a16="http://schemas.microsoft.com/office/drawing/2014/main" id="{0135E07D-410B-0A80-3538-122A9EB3C741}"/>
                </a:ext>
              </a:extLst>
            </p:cNvPr>
            <p:cNvSpPr/>
            <p:nvPr/>
          </p:nvSpPr>
          <p:spPr>
            <a:xfrm>
              <a:off x="2904014" y="796916"/>
              <a:ext cx="30777" cy="23821"/>
            </a:xfrm>
            <a:custGeom>
              <a:avLst/>
              <a:gdLst/>
              <a:ahLst/>
              <a:cxnLst/>
              <a:rect l="l" t="t" r="r" b="b"/>
              <a:pathLst>
                <a:path w="1468" h="1135" extrusionOk="0">
                  <a:moveTo>
                    <a:pt x="734" y="0"/>
                  </a:moveTo>
                  <a:cubicBezTo>
                    <a:pt x="0" y="0"/>
                    <a:pt x="67" y="1134"/>
                    <a:pt x="767" y="1134"/>
                  </a:cubicBezTo>
                  <a:cubicBezTo>
                    <a:pt x="1468" y="1101"/>
                    <a:pt x="1434" y="0"/>
                    <a:pt x="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06976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5B48C8E2-5828-A84E-E3B0-91B201CB361F}"/>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7955FD78-C3B1-3F9B-2CA6-BE2EC31695C9}"/>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6550A041-C684-E847-1542-94710279A30F}"/>
              </a:ext>
            </a:extLst>
          </p:cNvPr>
          <p:cNvSpPr txBox="1">
            <a:spLocks/>
          </p:cNvSpPr>
          <p:nvPr/>
        </p:nvSpPr>
        <p:spPr>
          <a:xfrm>
            <a:off x="3088249"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Met</a:t>
            </a:r>
            <a:r>
              <a:rPr lang="en-US" sz="3500" dirty="0">
                <a:latin typeface="Montserrat Medium"/>
                <a:sym typeface="Montserrat Medium"/>
              </a:rPr>
              <a:t>hod</a:t>
            </a:r>
          </a:p>
        </p:txBody>
      </p:sp>
      <p:pic>
        <p:nvPicPr>
          <p:cNvPr id="795" name="Picture 794">
            <a:extLst>
              <a:ext uri="{FF2B5EF4-FFF2-40B4-BE49-F238E27FC236}">
                <a16:creationId xmlns:a16="http://schemas.microsoft.com/office/drawing/2014/main" id="{901F8243-FAFC-6822-A6F5-F8ABB417E94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3" name="Picture 2" descr="A black background with a black square&#10;&#10;AI-generated content may be incorrect.">
            <a:extLst>
              <a:ext uri="{FF2B5EF4-FFF2-40B4-BE49-F238E27FC236}">
                <a16:creationId xmlns:a16="http://schemas.microsoft.com/office/drawing/2014/main" id="{2C5FB25A-2244-B016-D8D0-09663612A123}"/>
              </a:ext>
            </a:extLst>
          </p:cNvPr>
          <p:cNvPicPr>
            <a:picLocks noChangeAspect="1"/>
          </p:cNvPicPr>
          <p:nvPr/>
        </p:nvPicPr>
        <p:blipFill>
          <a:blip r:embed="rId5"/>
          <a:stretch>
            <a:fillRect/>
          </a:stretch>
        </p:blipFill>
        <p:spPr>
          <a:xfrm>
            <a:off x="4323200" y="133625"/>
            <a:ext cx="497597" cy="497597"/>
          </a:xfrm>
          <a:prstGeom prst="rect">
            <a:avLst/>
          </a:prstGeom>
        </p:spPr>
      </p:pic>
      <p:sp>
        <p:nvSpPr>
          <p:cNvPr id="6" name="TextBox 32">
            <a:extLst>
              <a:ext uri="{FF2B5EF4-FFF2-40B4-BE49-F238E27FC236}">
                <a16:creationId xmlns:a16="http://schemas.microsoft.com/office/drawing/2014/main" id="{5D766B78-21AB-89A1-9DAF-37AE1877B97D}"/>
              </a:ext>
            </a:extLst>
          </p:cNvPr>
          <p:cNvSpPr txBox="1"/>
          <p:nvPr/>
        </p:nvSpPr>
        <p:spPr>
          <a:xfrm>
            <a:off x="398215" y="1163716"/>
            <a:ext cx="7906518" cy="310341"/>
          </a:xfrm>
          <a:prstGeom prst="rect">
            <a:avLst/>
          </a:prstGeom>
        </p:spPr>
        <p:txBody>
          <a:bodyPr wrap="square" lIns="0" tIns="0" rIns="0" bIns="0" numCol="1" rtlCol="0" anchor="t">
            <a:spAutoFit/>
          </a:bodyPr>
          <a:lstStyle/>
          <a:p>
            <a:pPr>
              <a:lnSpc>
                <a:spcPct val="107000"/>
              </a:lnSpc>
              <a:spcAft>
                <a:spcPts val="800"/>
              </a:spcAft>
              <a:buNone/>
            </a:pPr>
            <a:r>
              <a:rPr lang="en-US" sz="2000" b="1" u="sng" dirty="0">
                <a:solidFill>
                  <a:schemeClr val="bg1">
                    <a:lumMod val="75000"/>
                  </a:schemeClr>
                </a:solidFill>
                <a:latin typeface="Montserrat Medium"/>
                <a:sym typeface="Montserrat Medium"/>
              </a:rPr>
              <a:t>The Four modifications were sketched using Marvel Sketch:</a:t>
            </a:r>
          </a:p>
        </p:txBody>
      </p:sp>
      <p:sp>
        <p:nvSpPr>
          <p:cNvPr id="7" name="TextBox 32">
            <a:extLst>
              <a:ext uri="{FF2B5EF4-FFF2-40B4-BE49-F238E27FC236}">
                <a16:creationId xmlns:a16="http://schemas.microsoft.com/office/drawing/2014/main" id="{3484C501-F727-22FA-6E73-FF7FC63BF712}"/>
              </a:ext>
            </a:extLst>
          </p:cNvPr>
          <p:cNvSpPr txBox="1"/>
          <p:nvPr/>
        </p:nvSpPr>
        <p:spPr>
          <a:xfrm>
            <a:off x="398215" y="1693261"/>
            <a:ext cx="8094736" cy="2092561"/>
          </a:xfrm>
          <a:prstGeom prst="rect">
            <a:avLst/>
          </a:prstGeom>
        </p:spPr>
        <p:txBody>
          <a:bodyPr wrap="square" lIns="0" tIns="0" rIns="0" bIns="0" numCol="1" rtlCol="0" anchor="t">
            <a:spAutoFit/>
          </a:bodyPr>
          <a:lstStyle/>
          <a:p>
            <a:pPr>
              <a:lnSpc>
                <a:spcPct val="107000"/>
              </a:lnSpc>
              <a:spcAft>
                <a:spcPts val="800"/>
              </a:spcAft>
              <a:buNone/>
            </a:pPr>
            <a:r>
              <a:rPr lang="en-US" sz="1600" b="1" dirty="0">
                <a:solidFill>
                  <a:schemeClr val="dk1"/>
                </a:solidFill>
                <a:latin typeface="Montserrat Medium"/>
                <a:sym typeface="Montserrat Medium"/>
              </a:rPr>
              <a:t>The MAO-B receptor was obtained from the Protein Data Bank (PDB code: 2V5Z), with binding sites defined based on the recorded PDB data and prepared for molecular docking. Disordered conformations, crystals, and ligands were removed, and docking was performed using Auto Dock Vina, where higher scores indicated better molecular fitting to the protein. Compounds with lower scores were excluded. Pharmacokinetics, bioavailability, and drug-likeness of the bioactive compounds were analyzed using the </a:t>
            </a:r>
            <a:r>
              <a:rPr lang="en-US" sz="1600" b="1" dirty="0" err="1">
                <a:solidFill>
                  <a:schemeClr val="dk1"/>
                </a:solidFill>
                <a:latin typeface="Montserrat Medium"/>
                <a:sym typeface="Montserrat Medium"/>
              </a:rPr>
              <a:t>SwissADME</a:t>
            </a:r>
            <a:r>
              <a:rPr lang="en-US" sz="1600" b="1" dirty="0">
                <a:solidFill>
                  <a:schemeClr val="dk1"/>
                </a:solidFill>
                <a:latin typeface="Montserrat Medium"/>
                <a:sym typeface="Montserrat Medium"/>
              </a:rPr>
              <a:t> , followed by ADME calculations and molecular sketches.</a:t>
            </a:r>
          </a:p>
        </p:txBody>
      </p:sp>
      <p:pic>
        <p:nvPicPr>
          <p:cNvPr id="8" name="Google Shape;443;p54">
            <a:extLst>
              <a:ext uri="{FF2B5EF4-FFF2-40B4-BE49-F238E27FC236}">
                <a16:creationId xmlns:a16="http://schemas.microsoft.com/office/drawing/2014/main" id="{0124A796-B5EB-FA4F-FB4E-4E57F334BFCF}"/>
              </a:ext>
            </a:extLst>
          </p:cNvPr>
          <p:cNvPicPr preferRelativeResize="0"/>
          <p:nvPr/>
        </p:nvPicPr>
        <p:blipFill rotWithShape="1">
          <a:blip r:embed="rId6">
            <a:alphaModFix/>
          </a:blip>
          <a:srcRect l="15206" t="15295" r="20521" b="19057"/>
          <a:stretch/>
        </p:blipFill>
        <p:spPr>
          <a:xfrm rot="-1187052">
            <a:off x="278691" y="4086553"/>
            <a:ext cx="977755" cy="971121"/>
          </a:xfrm>
          <a:prstGeom prst="ellipse">
            <a:avLst/>
          </a:prstGeom>
          <a:noFill/>
          <a:ln>
            <a:noFill/>
          </a:ln>
        </p:spPr>
      </p:pic>
      <p:pic>
        <p:nvPicPr>
          <p:cNvPr id="10" name="Google Shape;886;p67">
            <a:extLst>
              <a:ext uri="{FF2B5EF4-FFF2-40B4-BE49-F238E27FC236}">
                <a16:creationId xmlns:a16="http://schemas.microsoft.com/office/drawing/2014/main" id="{C73749E6-B651-C25F-DE14-101FAA3425FF}"/>
              </a:ext>
            </a:extLst>
          </p:cNvPr>
          <p:cNvPicPr preferRelativeResize="0"/>
          <p:nvPr/>
        </p:nvPicPr>
        <p:blipFill rotWithShape="1">
          <a:blip r:embed="rId7">
            <a:alphaModFix/>
          </a:blip>
          <a:srcRect l="41370" t="37508" r="39327" b="35309"/>
          <a:stretch/>
        </p:blipFill>
        <p:spPr>
          <a:xfrm>
            <a:off x="8304733" y="4005026"/>
            <a:ext cx="909251" cy="1134176"/>
          </a:xfrm>
          <a:prstGeom prst="rect">
            <a:avLst/>
          </a:prstGeom>
          <a:noFill/>
          <a:ln>
            <a:noFill/>
          </a:ln>
        </p:spPr>
      </p:pic>
    </p:spTree>
    <p:extLst>
      <p:ext uri="{BB962C8B-B14F-4D97-AF65-F5344CB8AC3E}">
        <p14:creationId xmlns:p14="http://schemas.microsoft.com/office/powerpoint/2010/main" val="180289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24E297B2-3DEC-C880-9945-2D18B3FC5C96}"/>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5A75EBF2-D38E-4D5D-072F-C1367166F501}"/>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BBDE5B58-87F4-AC2A-4E6C-B96AC8BEAE52}"/>
              </a:ext>
            </a:extLst>
          </p:cNvPr>
          <p:cNvSpPr txBox="1">
            <a:spLocks/>
          </p:cNvSpPr>
          <p:nvPr/>
        </p:nvSpPr>
        <p:spPr>
          <a:xfrm>
            <a:off x="3088249"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Met</a:t>
            </a:r>
            <a:r>
              <a:rPr lang="en-US" sz="3500" dirty="0">
                <a:latin typeface="Montserrat Medium"/>
                <a:sym typeface="Montserrat Medium"/>
              </a:rPr>
              <a:t>hod</a:t>
            </a:r>
          </a:p>
        </p:txBody>
      </p:sp>
      <p:pic>
        <p:nvPicPr>
          <p:cNvPr id="795" name="Picture 794">
            <a:extLst>
              <a:ext uri="{FF2B5EF4-FFF2-40B4-BE49-F238E27FC236}">
                <a16:creationId xmlns:a16="http://schemas.microsoft.com/office/drawing/2014/main" id="{F6ECD028-60EC-7095-8EBC-69F70DA3A2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3" name="Picture 2" descr="A black background with a black square&#10;&#10;AI-generated content may be incorrect.">
            <a:extLst>
              <a:ext uri="{FF2B5EF4-FFF2-40B4-BE49-F238E27FC236}">
                <a16:creationId xmlns:a16="http://schemas.microsoft.com/office/drawing/2014/main" id="{5B97EB07-BE6C-9688-AB8F-E6A71329FC88}"/>
              </a:ext>
            </a:extLst>
          </p:cNvPr>
          <p:cNvPicPr>
            <a:picLocks noChangeAspect="1"/>
          </p:cNvPicPr>
          <p:nvPr/>
        </p:nvPicPr>
        <p:blipFill>
          <a:blip r:embed="rId5"/>
          <a:stretch>
            <a:fillRect/>
          </a:stretch>
        </p:blipFill>
        <p:spPr>
          <a:xfrm>
            <a:off x="4323200" y="133625"/>
            <a:ext cx="497597" cy="497597"/>
          </a:xfrm>
          <a:prstGeom prst="rect">
            <a:avLst/>
          </a:prstGeom>
        </p:spPr>
      </p:pic>
      <p:graphicFrame>
        <p:nvGraphicFramePr>
          <p:cNvPr id="19" name="Google Shape;1225;p56">
            <a:extLst>
              <a:ext uri="{FF2B5EF4-FFF2-40B4-BE49-F238E27FC236}">
                <a16:creationId xmlns:a16="http://schemas.microsoft.com/office/drawing/2014/main" id="{9E5597A7-378E-E829-9AF7-026A5CB7EE2D}"/>
              </a:ext>
            </a:extLst>
          </p:cNvPr>
          <p:cNvGraphicFramePr/>
          <p:nvPr>
            <p:extLst>
              <p:ext uri="{D42A27DB-BD31-4B8C-83A1-F6EECF244321}">
                <p14:modId xmlns:p14="http://schemas.microsoft.com/office/powerpoint/2010/main" val="2190372440"/>
              </p:ext>
            </p:extLst>
          </p:nvPr>
        </p:nvGraphicFramePr>
        <p:xfrm>
          <a:off x="346104" y="1113342"/>
          <a:ext cx="8319057" cy="4073997"/>
        </p:xfrm>
        <a:graphic>
          <a:graphicData uri="http://schemas.openxmlformats.org/drawingml/2006/table">
            <a:tbl>
              <a:tblPr>
                <a:noFill/>
                <a:tableStyleId>{D046A023-B684-4163-BE35-5A2564E9A601}</a:tableStyleId>
              </a:tblPr>
              <a:tblGrid>
                <a:gridCol w="1923037">
                  <a:extLst>
                    <a:ext uri="{9D8B030D-6E8A-4147-A177-3AD203B41FA5}">
                      <a16:colId xmlns:a16="http://schemas.microsoft.com/office/drawing/2014/main" val="20000"/>
                    </a:ext>
                  </a:extLst>
                </a:gridCol>
                <a:gridCol w="6396020">
                  <a:extLst>
                    <a:ext uri="{9D8B030D-6E8A-4147-A177-3AD203B41FA5}">
                      <a16:colId xmlns:a16="http://schemas.microsoft.com/office/drawing/2014/main" val="20001"/>
                    </a:ext>
                  </a:extLst>
                </a:gridCol>
              </a:tblGrid>
              <a:tr h="356102">
                <a:tc>
                  <a:txBody>
                    <a:bodyPr/>
                    <a:lstStyle/>
                    <a:p>
                      <a:pPr marL="0" lvl="0" indent="0" algn="ctr" rtl="0">
                        <a:spcBef>
                          <a:spcPts val="0"/>
                        </a:spcBef>
                        <a:spcAft>
                          <a:spcPts val="0"/>
                        </a:spcAft>
                        <a:buNone/>
                      </a:pPr>
                      <a:r>
                        <a:rPr lang="en" sz="2500" b="1" dirty="0">
                          <a:solidFill>
                            <a:schemeClr val="dk1"/>
                          </a:solidFill>
                          <a:latin typeface="Didact Gothic"/>
                          <a:ea typeface="Didact Gothic"/>
                          <a:cs typeface="Didact Gothic"/>
                          <a:sym typeface="Didact Gothic"/>
                        </a:rPr>
                        <a:t>Compound</a:t>
                      </a:r>
                      <a:endParaRPr sz="2500" b="1" dirty="0">
                        <a:solidFill>
                          <a:schemeClr val="dk1"/>
                        </a:solidFill>
                        <a:latin typeface="Didact Gothic"/>
                        <a:ea typeface="Didact Gothic"/>
                        <a:cs typeface="Didact Gothic"/>
                        <a:sym typeface="Didact Gothic"/>
                      </a:endParaRPr>
                    </a:p>
                  </a:txBody>
                  <a:tcPr marL="91425" marR="91425" marT="91425" marB="91425" anchor="ctr">
                    <a:lnL w="19050" cap="flat" cmpd="sng" algn="ctr">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19050" cap="flat" cmpd="sng">
                      <a:solidFill>
                        <a:schemeClr val="dk1"/>
                      </a:solidFill>
                      <a:prstDash val="dash"/>
                      <a:round/>
                      <a:headEnd type="none" w="sm" len="sm"/>
                      <a:tailEnd type="none" w="sm" len="sm"/>
                    </a:lnT>
                    <a:lnB w="19050" cap="flat" cmpd="sng" algn="ctr">
                      <a:solidFill>
                        <a:schemeClr val="dk1"/>
                      </a:solidFill>
                      <a:prstDash val="dash"/>
                      <a:round/>
                      <a:headEnd type="none" w="sm" len="sm"/>
                      <a:tailEnd type="none" w="sm" len="sm"/>
                    </a:lnB>
                  </a:tcPr>
                </a:tc>
                <a:tc>
                  <a:txBody>
                    <a:bodyPr/>
                    <a:lstStyle/>
                    <a:p>
                      <a:pPr marL="0" lvl="0" indent="0" algn="ctr" rtl="0">
                        <a:spcBef>
                          <a:spcPts val="0"/>
                        </a:spcBef>
                        <a:spcAft>
                          <a:spcPts val="0"/>
                        </a:spcAft>
                        <a:buNone/>
                      </a:pPr>
                      <a:r>
                        <a:rPr lang="en" sz="2500" b="1" dirty="0">
                          <a:solidFill>
                            <a:schemeClr val="dk1"/>
                          </a:solidFill>
                          <a:latin typeface="Didact Gothic"/>
                          <a:ea typeface="Didact Gothic"/>
                          <a:cs typeface="Didact Gothic"/>
                          <a:sym typeface="Didact Gothic"/>
                        </a:rPr>
                        <a:t>Modification</a:t>
                      </a:r>
                      <a:endParaRPr sz="2500" b="1" dirty="0">
                        <a:solidFill>
                          <a:schemeClr val="dk1"/>
                        </a:solidFill>
                        <a:latin typeface="Didact Gothic"/>
                        <a:ea typeface="Didact Gothic"/>
                        <a:cs typeface="Didact Gothic"/>
                        <a:sym typeface="Didact Gothic"/>
                      </a:endParaRPr>
                    </a:p>
                  </a:txBody>
                  <a:tcPr marL="91425" marR="91425" marT="91425" marB="91425" anchor="ctr">
                    <a:lnL w="19050" cap="flat" cmpd="sng">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19050" cap="flat" cmpd="sng">
                      <a:solidFill>
                        <a:schemeClr val="dk1"/>
                      </a:solidFill>
                      <a:prstDash val="dash"/>
                      <a:round/>
                      <a:headEnd type="none" w="sm" len="sm"/>
                      <a:tailEnd type="none" w="sm" len="sm"/>
                    </a:lnT>
                    <a:lnB w="19050" cap="flat" cmpd="sng">
                      <a:solidFill>
                        <a:schemeClr val="dk1"/>
                      </a:solidFill>
                      <a:prstDash val="dash"/>
                      <a:round/>
                      <a:headEnd type="none" w="sm" len="sm"/>
                      <a:tailEnd type="none" w="sm" len="sm"/>
                    </a:lnB>
                  </a:tcPr>
                </a:tc>
                <a:extLst>
                  <a:ext uri="{0D108BD9-81ED-4DB2-BD59-A6C34878D82A}">
                    <a16:rowId xmlns:a16="http://schemas.microsoft.com/office/drawing/2014/main" val="10000"/>
                  </a:ext>
                </a:extLst>
              </a:tr>
              <a:tr h="885579">
                <a:tc>
                  <a:txBody>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 1</a:t>
                      </a:r>
                      <a:endParaRPr dirty="0">
                        <a:solidFill>
                          <a:schemeClr val="dk1"/>
                        </a:solidFill>
                        <a:latin typeface="Montserrat Medium"/>
                        <a:ea typeface="Montserrat Medium"/>
                        <a:cs typeface="Montserrat Medium"/>
                        <a:sym typeface="Montserrat Medium"/>
                      </a:endParaRPr>
                    </a:p>
                  </a:txBody>
                  <a:tcPr marL="91425" marR="91425" marT="91425" marB="91425" anchor="ctr">
                    <a:lnL w="19050" cap="flat" cmpd="sng" algn="ctr">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19050" cap="flat" cmpd="sng" algn="ctr">
                      <a:solidFill>
                        <a:schemeClr val="dk1"/>
                      </a:solidFill>
                      <a:prstDash val="dash"/>
                      <a:round/>
                      <a:headEnd type="none" w="sm" len="sm"/>
                      <a:tailEnd type="none" w="sm" len="sm"/>
                    </a:lnT>
                    <a:lnB w="9525" cap="flat" cmpd="sng" algn="ctr">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500" b="1" i="0" u="none" strike="noStrike" cap="none" dirty="0">
                          <a:solidFill>
                            <a:schemeClr val="bg1">
                              <a:lumMod val="75000"/>
                            </a:schemeClr>
                          </a:solidFill>
                          <a:latin typeface="Didact Gothic"/>
                          <a:cs typeface="อีฟดอวอิ้ง Bold"/>
                          <a:sym typeface="Arial"/>
                        </a:rPr>
                        <a:t>Addition of fluorine at the meta position, the formation of a furanose ring, addition of chlorine to improve compatibility, and addition of a fluoropyrimidine moiety.</a:t>
                      </a:r>
                      <a:endParaRPr sz="1500" b="1" i="0" u="none" strike="noStrike" cap="none" dirty="0">
                        <a:solidFill>
                          <a:schemeClr val="bg1">
                            <a:lumMod val="75000"/>
                          </a:schemeClr>
                        </a:solidFill>
                        <a:latin typeface="Didact Gothic"/>
                        <a:ea typeface="Montserrat Medium"/>
                        <a:cs typeface="Montserrat Medium"/>
                        <a:sym typeface="Montserrat Medium"/>
                      </a:endParaRPr>
                    </a:p>
                  </a:txBody>
                  <a:tcPr marL="91425" marR="91425" marT="91425" marB="91425" anchor="ctr">
                    <a:lnL w="19050" cap="flat" cmpd="sng">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19050" cap="flat" cmpd="sng">
                      <a:solidFill>
                        <a:schemeClr val="dk1"/>
                      </a:solidFill>
                      <a:prstDash val="dash"/>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885579">
                <a:tc>
                  <a:txBody>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 7</a:t>
                      </a:r>
                      <a:endParaRPr dirty="0">
                        <a:solidFill>
                          <a:schemeClr val="dk1"/>
                        </a:solidFill>
                        <a:latin typeface="Montserrat Medium"/>
                        <a:ea typeface="Montserrat Medium"/>
                        <a:cs typeface="Montserrat Medium"/>
                        <a:sym typeface="Montserrat Medium"/>
                      </a:endParaRPr>
                    </a:p>
                  </a:txBody>
                  <a:tcPr marL="91425" marR="91425" marT="91425" marB="91425" anchor="ctr">
                    <a:lnL w="19050" cap="flat" cmpd="sng" algn="ctr">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500" b="1" i="0" u="none" strike="noStrike" cap="none" dirty="0">
                          <a:solidFill>
                            <a:schemeClr val="bg1">
                              <a:lumMod val="75000"/>
                            </a:schemeClr>
                          </a:solidFill>
                          <a:latin typeface="Didact Gothic"/>
                          <a:cs typeface="อีฟดอวอิ้ง Bold"/>
                          <a:sym typeface="Arial"/>
                        </a:rPr>
                        <a:t>Addition of trifluoromethyl at the meta position the formation of a tetrahydrofuran ring, addition of chlorine to improve compatibility, and addition of a 2, 6-difluoropyrimidine.</a:t>
                      </a:r>
                    </a:p>
                  </a:txBody>
                  <a:tcPr marL="91425" marR="91425" marT="91425" marB="91425" anchor="ctr">
                    <a:lnL w="19050" cap="flat" cmpd="sng">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885579">
                <a:tc>
                  <a:txBody>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 8</a:t>
                      </a:r>
                      <a:endParaRPr dirty="0">
                        <a:solidFill>
                          <a:schemeClr val="dk1"/>
                        </a:solidFill>
                        <a:latin typeface="Montserrat Medium"/>
                        <a:ea typeface="Montserrat Medium"/>
                        <a:cs typeface="Montserrat Medium"/>
                        <a:sym typeface="Montserrat Medium"/>
                      </a:endParaRPr>
                    </a:p>
                  </a:txBody>
                  <a:tcPr marL="91425" marR="91425" marT="91425" marB="91425" anchor="ctr">
                    <a:lnL w="19050" cap="flat" cmpd="sng" algn="ctr">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500" b="1" i="0" u="none" strike="noStrike" cap="none" dirty="0">
                          <a:solidFill>
                            <a:schemeClr val="bg1">
                              <a:lumMod val="75000"/>
                            </a:schemeClr>
                          </a:solidFill>
                          <a:latin typeface="Didact Gothic"/>
                          <a:cs typeface="อีฟดอวอิ้ง Bold"/>
                          <a:sym typeface="Arial"/>
                        </a:rPr>
                        <a:t>Addition of fluorine at the meta position, the formation of a tetrahydrofuran ring, addition of chlorine to improve compatibility, and addition of a 2-fluoropyrimidine.</a:t>
                      </a:r>
                      <a:endParaRPr sz="1500" b="1" i="0" u="none" strike="noStrike" cap="none" dirty="0">
                        <a:solidFill>
                          <a:schemeClr val="bg1">
                            <a:lumMod val="75000"/>
                          </a:schemeClr>
                        </a:solidFill>
                        <a:latin typeface="Didact Gothic"/>
                        <a:ea typeface="Montserrat Medium"/>
                        <a:cs typeface="อีฟดอวอิ้ง Bold"/>
                        <a:sym typeface="Montserrat Medium"/>
                      </a:endParaRPr>
                    </a:p>
                  </a:txBody>
                  <a:tcPr marL="91425" marR="91425" marT="91425" marB="91425" anchor="ctr">
                    <a:lnL w="19050" cap="flat" cmpd="sng">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9525" cap="flat" cmpd="sng">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US" dirty="0">
                          <a:solidFill>
                            <a:schemeClr val="dk1"/>
                          </a:solidFill>
                          <a:latin typeface="Montserrat Medium"/>
                          <a:ea typeface="Montserrat Medium"/>
                          <a:cs typeface="Montserrat Medium"/>
                          <a:sym typeface="Montserrat Medium"/>
                        </a:rPr>
                        <a:t>2</a:t>
                      </a:r>
                      <a:endParaRPr dirty="0">
                        <a:solidFill>
                          <a:schemeClr val="dk1"/>
                        </a:solidFill>
                        <a:latin typeface="Montserrat Medium"/>
                        <a:ea typeface="Montserrat Medium"/>
                        <a:cs typeface="Montserrat Medium"/>
                        <a:sym typeface="Montserrat Medium"/>
                      </a:endParaRPr>
                    </a:p>
                  </a:txBody>
                  <a:tcPr marL="91425" marR="91425" marT="91425" marB="91425" anchor="ctr">
                    <a:lnL w="19050" cap="flat" cmpd="sng" algn="ctr">
                      <a:solidFill>
                        <a:schemeClr val="dk1"/>
                      </a:solidFill>
                      <a:prstDash val="dash"/>
                      <a:round/>
                      <a:headEnd type="none" w="sm" len="sm"/>
                      <a:tailEnd type="none" w="sm" len="sm"/>
                    </a:lnL>
                    <a:lnR w="19050" cap="flat" cmpd="sng" algn="ctr">
                      <a:solidFill>
                        <a:schemeClr val="dk1"/>
                      </a:solidFill>
                      <a:prstDash val="dash"/>
                      <a:round/>
                      <a:headEnd type="none" w="sm" len="sm"/>
                      <a:tailEnd type="none" w="sm" len="sm"/>
                    </a:lnR>
                    <a:lnT w="9525" cap="flat" cmpd="sng" algn="ctr">
                      <a:solidFill>
                        <a:schemeClr val="dk1">
                          <a:alpha val="0"/>
                        </a:schemeClr>
                      </a:solidFill>
                      <a:prstDash val="solid"/>
                      <a:round/>
                      <a:headEnd type="none" w="sm" len="sm"/>
                      <a:tailEnd type="none" w="sm" len="sm"/>
                    </a:lnT>
                    <a:lnB w="19050" cap="flat" cmpd="sng">
                      <a:solidFill>
                        <a:schemeClr val="dk1"/>
                      </a:solidFill>
                      <a:prstDash val="dash"/>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500" b="1" i="0" u="none" strike="noStrike" cap="none" dirty="0">
                          <a:solidFill>
                            <a:schemeClr val="bg1">
                              <a:lumMod val="75000"/>
                            </a:schemeClr>
                          </a:solidFill>
                          <a:latin typeface="Didact Gothic"/>
                          <a:cs typeface="อีฟดอวอิ้ง Bold"/>
                          <a:sym typeface="Arial"/>
                        </a:rPr>
                        <a:t>The worst results,Adding2: Add a heterocycle (pyridine ring), add cl for better fit, and add the pyridine part.</a:t>
                      </a:r>
                    </a:p>
                    <a:p>
                      <a:pPr marL="0" lvl="0" indent="0" algn="ctr" rtl="0">
                        <a:spcBef>
                          <a:spcPts val="0"/>
                        </a:spcBef>
                        <a:spcAft>
                          <a:spcPts val="0"/>
                        </a:spcAft>
                        <a:buNone/>
                      </a:pPr>
                      <a:endParaRPr dirty="0">
                        <a:solidFill>
                          <a:schemeClr val="dk1"/>
                        </a:solidFill>
                        <a:latin typeface="Montserrat Medium"/>
                        <a:ea typeface="Montserrat Medium"/>
                        <a:cs typeface="Montserrat Medium"/>
                        <a:sym typeface="Montserrat Medium"/>
                      </a:endParaRPr>
                    </a:p>
                  </a:txBody>
                  <a:tcPr marL="91425" marR="91425" marT="91425" marB="91425" anchor="ctr">
                    <a:lnL w="19050" cap="flat" cmpd="sng" algn="ctr">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dash"/>
                      <a:round/>
                      <a:headEnd type="none" w="sm" len="sm"/>
                      <a:tailEnd type="none" w="sm" len="sm"/>
                    </a:lnB>
                  </a:tcPr>
                </a:tc>
                <a:extLst>
                  <a:ext uri="{0D108BD9-81ED-4DB2-BD59-A6C34878D82A}">
                    <a16:rowId xmlns:a16="http://schemas.microsoft.com/office/drawing/2014/main" val="1694937223"/>
                  </a:ext>
                </a:extLst>
              </a:tr>
            </a:tbl>
          </a:graphicData>
        </a:graphic>
      </p:graphicFrame>
      <p:pic>
        <p:nvPicPr>
          <p:cNvPr id="22" name="Google Shape;445;p54">
            <a:extLst>
              <a:ext uri="{FF2B5EF4-FFF2-40B4-BE49-F238E27FC236}">
                <a16:creationId xmlns:a16="http://schemas.microsoft.com/office/drawing/2014/main" id="{62226B6E-B28D-FE4C-FB83-ACA3CB6D0C35}"/>
              </a:ext>
            </a:extLst>
          </p:cNvPr>
          <p:cNvPicPr preferRelativeResize="0"/>
          <p:nvPr/>
        </p:nvPicPr>
        <p:blipFill rotWithShape="1">
          <a:blip r:embed="rId6">
            <a:alphaModFix/>
          </a:blip>
          <a:srcRect r="49099" b="49573"/>
          <a:stretch/>
        </p:blipFill>
        <p:spPr>
          <a:xfrm>
            <a:off x="1563374" y="3923580"/>
            <a:ext cx="700774" cy="674949"/>
          </a:xfrm>
          <a:prstGeom prst="rect">
            <a:avLst/>
          </a:prstGeom>
          <a:noFill/>
          <a:ln>
            <a:noFill/>
          </a:ln>
        </p:spPr>
      </p:pic>
    </p:spTree>
    <p:extLst>
      <p:ext uri="{BB962C8B-B14F-4D97-AF65-F5344CB8AC3E}">
        <p14:creationId xmlns:p14="http://schemas.microsoft.com/office/powerpoint/2010/main" val="310327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0F1D567F-5BB7-A6D6-0546-399F1CB22989}"/>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B3835587-A418-9E74-7D39-5D02271E67A2}"/>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0BBCF30A-D062-70C1-71DB-91D989FA1F34}"/>
              </a:ext>
            </a:extLst>
          </p:cNvPr>
          <p:cNvSpPr txBox="1">
            <a:spLocks/>
          </p:cNvSpPr>
          <p:nvPr/>
        </p:nvSpPr>
        <p:spPr>
          <a:xfrm>
            <a:off x="3139762"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Res</a:t>
            </a:r>
            <a:r>
              <a:rPr lang="en-US" sz="3500" dirty="0">
                <a:latin typeface="Montserrat Medium"/>
                <a:sym typeface="Montserrat Medium"/>
              </a:rPr>
              <a:t>ults</a:t>
            </a:r>
          </a:p>
        </p:txBody>
      </p:sp>
      <p:pic>
        <p:nvPicPr>
          <p:cNvPr id="795" name="Picture 794">
            <a:extLst>
              <a:ext uri="{FF2B5EF4-FFF2-40B4-BE49-F238E27FC236}">
                <a16:creationId xmlns:a16="http://schemas.microsoft.com/office/drawing/2014/main" id="{EF8C80FE-AEE7-47A2-4717-A368663D296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9" name="Picture 8" descr="A black background with a black square&#10;&#10;AI-generated content may be incorrect.">
            <a:extLst>
              <a:ext uri="{FF2B5EF4-FFF2-40B4-BE49-F238E27FC236}">
                <a16:creationId xmlns:a16="http://schemas.microsoft.com/office/drawing/2014/main" id="{44370F39-1B7A-9DEA-2F97-47D43A836FF4}"/>
              </a:ext>
            </a:extLst>
          </p:cNvPr>
          <p:cNvPicPr>
            <a:picLocks noChangeAspect="1"/>
          </p:cNvPicPr>
          <p:nvPr/>
        </p:nvPicPr>
        <p:blipFill>
          <a:blip r:embed="rId5"/>
          <a:stretch>
            <a:fillRect/>
          </a:stretch>
        </p:blipFill>
        <p:spPr>
          <a:xfrm>
            <a:off x="4320869" y="113437"/>
            <a:ext cx="502262" cy="502262"/>
          </a:xfrm>
          <a:prstGeom prst="rect">
            <a:avLst/>
          </a:prstGeom>
        </p:spPr>
      </p:pic>
      <p:pic>
        <p:nvPicPr>
          <p:cNvPr id="11" name="Picture 10">
            <a:extLst>
              <a:ext uri="{FF2B5EF4-FFF2-40B4-BE49-F238E27FC236}">
                <a16:creationId xmlns:a16="http://schemas.microsoft.com/office/drawing/2014/main" id="{D2643895-87F7-A111-1FA3-0111D8E18F69}"/>
              </a:ext>
            </a:extLst>
          </p:cNvPr>
          <p:cNvPicPr>
            <a:picLocks noChangeAspect="1"/>
          </p:cNvPicPr>
          <p:nvPr/>
        </p:nvPicPr>
        <p:blipFill>
          <a:blip r:embed="rId6">
            <a:extLst>
              <a:ext uri="{28A0092B-C50C-407E-A947-70E740481C1C}">
                <a14:useLocalDpi xmlns:a14="http://schemas.microsoft.com/office/drawing/2010/main" val="0"/>
              </a:ext>
            </a:extLst>
          </a:blip>
          <a:srcRect t="31216" b="30366"/>
          <a:stretch/>
        </p:blipFill>
        <p:spPr>
          <a:xfrm>
            <a:off x="566459" y="1432943"/>
            <a:ext cx="2826364" cy="1092670"/>
          </a:xfrm>
          <a:prstGeom prst="rect">
            <a:avLst/>
          </a:prstGeom>
        </p:spPr>
      </p:pic>
      <p:sp>
        <p:nvSpPr>
          <p:cNvPr id="12" name="TextBox 32">
            <a:extLst>
              <a:ext uri="{FF2B5EF4-FFF2-40B4-BE49-F238E27FC236}">
                <a16:creationId xmlns:a16="http://schemas.microsoft.com/office/drawing/2014/main" id="{C90001B9-686C-8065-10D4-7E5DAF201AFF}"/>
              </a:ext>
            </a:extLst>
          </p:cNvPr>
          <p:cNvSpPr txBox="1"/>
          <p:nvPr/>
        </p:nvSpPr>
        <p:spPr>
          <a:xfrm>
            <a:off x="2072853" y="1091084"/>
            <a:ext cx="785397" cy="387927"/>
          </a:xfrm>
          <a:prstGeom prst="rect">
            <a:avLst/>
          </a:prstGeom>
        </p:spPr>
        <p:txBody>
          <a:bodyPr wrap="square" lIns="0" tIns="0" rIns="0" bIns="0" numCol="1" rtlCol="0" anchor="t">
            <a:spAutoFit/>
          </a:bodyPr>
          <a:lstStyle/>
          <a:p>
            <a:pPr lvl="0">
              <a:lnSpc>
                <a:spcPct val="107000"/>
              </a:lnSpc>
            </a:pPr>
            <a:r>
              <a:rPr lang="en-US" sz="2500" b="1" dirty="0">
                <a:solidFill>
                  <a:schemeClr val="dk1"/>
                </a:solidFill>
                <a:latin typeface="Montserrat Medium"/>
                <a:sym typeface="Didact Gothic"/>
              </a:rPr>
              <a:t>SAF</a:t>
            </a:r>
          </a:p>
        </p:txBody>
      </p:sp>
      <p:pic>
        <p:nvPicPr>
          <p:cNvPr id="13" name="Picture 12" descr="A computer screen shot of a network&#10;&#10;AI-generated content may be incorrect.">
            <a:extLst>
              <a:ext uri="{FF2B5EF4-FFF2-40B4-BE49-F238E27FC236}">
                <a16:creationId xmlns:a16="http://schemas.microsoft.com/office/drawing/2014/main" id="{000F4940-8EFA-12F0-EA9C-D1B92FAF0A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0114" y="2678556"/>
            <a:ext cx="4927596" cy="1776777"/>
          </a:xfrm>
          <a:prstGeom prst="rect">
            <a:avLst/>
          </a:prstGeom>
        </p:spPr>
      </p:pic>
      <p:sp>
        <p:nvSpPr>
          <p:cNvPr id="14" name="TextBox 32">
            <a:extLst>
              <a:ext uri="{FF2B5EF4-FFF2-40B4-BE49-F238E27FC236}">
                <a16:creationId xmlns:a16="http://schemas.microsoft.com/office/drawing/2014/main" id="{58E71C77-8AFD-6230-60D0-AC2087267333}"/>
              </a:ext>
            </a:extLst>
          </p:cNvPr>
          <p:cNvSpPr txBox="1"/>
          <p:nvPr/>
        </p:nvSpPr>
        <p:spPr>
          <a:xfrm>
            <a:off x="5392627" y="1820159"/>
            <a:ext cx="745352" cy="465577"/>
          </a:xfrm>
          <a:prstGeom prst="rect">
            <a:avLst/>
          </a:prstGeom>
        </p:spPr>
        <p:txBody>
          <a:bodyPr wrap="square" lIns="0" tIns="0" rIns="0" bIns="0" numCol="1" rtlCol="0" anchor="t">
            <a:spAutoFit/>
          </a:bodyPr>
          <a:lstStyle/>
          <a:p>
            <a:pPr lvl="0">
              <a:lnSpc>
                <a:spcPct val="107000"/>
              </a:lnSpc>
            </a:pPr>
            <a:r>
              <a:rPr lang="en-US" sz="2500" b="1" dirty="0">
                <a:solidFill>
                  <a:schemeClr val="dk1"/>
                </a:solidFill>
                <a:latin typeface="Montserrat Medium"/>
              </a:rPr>
              <a:t>-</a:t>
            </a:r>
            <a:r>
              <a:rPr lang="en-US" sz="3000" b="1" dirty="0">
                <a:solidFill>
                  <a:schemeClr val="dk1"/>
                </a:solidFill>
                <a:latin typeface="Montserrat Medium"/>
              </a:rPr>
              <a:t>9.4</a:t>
            </a:r>
          </a:p>
        </p:txBody>
      </p:sp>
      <p:pic>
        <p:nvPicPr>
          <p:cNvPr id="16" name="Graphic 15" descr="Back outline">
            <a:extLst>
              <a:ext uri="{FF2B5EF4-FFF2-40B4-BE49-F238E27FC236}">
                <a16:creationId xmlns:a16="http://schemas.microsoft.com/office/drawing/2014/main" id="{E979DBD4-D7ED-BFE6-81B7-D7213F889C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676160">
            <a:off x="1452620" y="1190367"/>
            <a:ext cx="682102" cy="682102"/>
          </a:xfrm>
          <a:prstGeom prst="rect">
            <a:avLst/>
          </a:prstGeom>
        </p:spPr>
      </p:pic>
      <p:pic>
        <p:nvPicPr>
          <p:cNvPr id="17" name="Graphic 16" descr="Back outline">
            <a:extLst>
              <a:ext uri="{FF2B5EF4-FFF2-40B4-BE49-F238E27FC236}">
                <a16:creationId xmlns:a16="http://schemas.microsoft.com/office/drawing/2014/main" id="{D93ECF30-13B4-9F1C-E86C-6161B1BA4C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2350670">
            <a:off x="2022345" y="2518938"/>
            <a:ext cx="956729" cy="956729"/>
          </a:xfrm>
          <a:prstGeom prst="rect">
            <a:avLst/>
          </a:prstGeom>
        </p:spPr>
      </p:pic>
      <p:pic>
        <p:nvPicPr>
          <p:cNvPr id="18" name="Graphic 17" descr="Back outline">
            <a:extLst>
              <a:ext uri="{FF2B5EF4-FFF2-40B4-BE49-F238E27FC236}">
                <a16:creationId xmlns:a16="http://schemas.microsoft.com/office/drawing/2014/main" id="{3D3DD625-2AB8-783E-57C5-56B519E399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581269">
            <a:off x="5410128" y="2337505"/>
            <a:ext cx="682102" cy="682102"/>
          </a:xfrm>
          <a:prstGeom prst="rect">
            <a:avLst/>
          </a:prstGeom>
        </p:spPr>
      </p:pic>
      <p:sp>
        <p:nvSpPr>
          <p:cNvPr id="24" name="Freeform: Shape 23">
            <a:extLst>
              <a:ext uri="{FF2B5EF4-FFF2-40B4-BE49-F238E27FC236}">
                <a16:creationId xmlns:a16="http://schemas.microsoft.com/office/drawing/2014/main" id="{D55A83AC-4CCF-74FC-F704-C7C5EE1971B7}"/>
              </a:ext>
            </a:extLst>
          </p:cNvPr>
          <p:cNvSpPr/>
          <p:nvPr/>
        </p:nvSpPr>
        <p:spPr>
          <a:xfrm rot="11260537">
            <a:off x="1915675" y="935686"/>
            <a:ext cx="931671" cy="609495"/>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7C1958C1-2051-9DF4-D89B-E77C9A3E6966}"/>
              </a:ext>
            </a:extLst>
          </p:cNvPr>
          <p:cNvSpPr/>
          <p:nvPr/>
        </p:nvSpPr>
        <p:spPr>
          <a:xfrm rot="10800000">
            <a:off x="5300020" y="1682770"/>
            <a:ext cx="908427" cy="722427"/>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pic>
        <p:nvPicPr>
          <p:cNvPr id="28" name="Google Shape;189;p37">
            <a:extLst>
              <a:ext uri="{FF2B5EF4-FFF2-40B4-BE49-F238E27FC236}">
                <a16:creationId xmlns:a16="http://schemas.microsoft.com/office/drawing/2014/main" id="{2749C866-6488-D022-0CBF-6D029A8CE993}"/>
              </a:ext>
            </a:extLst>
          </p:cNvPr>
          <p:cNvPicPr preferRelativeResize="0"/>
          <p:nvPr/>
        </p:nvPicPr>
        <p:blipFill>
          <a:blip r:embed="rId10">
            <a:alphaModFix/>
          </a:blip>
          <a:stretch>
            <a:fillRect/>
          </a:stretch>
        </p:blipFill>
        <p:spPr>
          <a:xfrm rot="5400000">
            <a:off x="7001053" y="3000468"/>
            <a:ext cx="2574830" cy="1717398"/>
          </a:xfrm>
          <a:prstGeom prst="rect">
            <a:avLst/>
          </a:prstGeom>
          <a:noFill/>
          <a:ln>
            <a:noFill/>
          </a:ln>
        </p:spPr>
      </p:pic>
    </p:spTree>
    <p:extLst>
      <p:ext uri="{BB962C8B-B14F-4D97-AF65-F5344CB8AC3E}">
        <p14:creationId xmlns:p14="http://schemas.microsoft.com/office/powerpoint/2010/main" val="212282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CDE6F2D2-A40F-3B53-1BCB-0DD09774E5B6}"/>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DA6D5759-82FE-0D07-322E-C9F7F87A26A1}"/>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DE60D95F-E152-E522-708F-4CB1FE5C965B}"/>
              </a:ext>
            </a:extLst>
          </p:cNvPr>
          <p:cNvSpPr txBox="1">
            <a:spLocks/>
          </p:cNvSpPr>
          <p:nvPr/>
        </p:nvSpPr>
        <p:spPr>
          <a:xfrm>
            <a:off x="3139762"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Res</a:t>
            </a:r>
            <a:r>
              <a:rPr lang="en-US" sz="3500" dirty="0">
                <a:latin typeface="Montserrat Medium"/>
                <a:sym typeface="Montserrat Medium"/>
              </a:rPr>
              <a:t>ults</a:t>
            </a:r>
          </a:p>
        </p:txBody>
      </p:sp>
      <p:pic>
        <p:nvPicPr>
          <p:cNvPr id="795" name="Picture 794">
            <a:extLst>
              <a:ext uri="{FF2B5EF4-FFF2-40B4-BE49-F238E27FC236}">
                <a16:creationId xmlns:a16="http://schemas.microsoft.com/office/drawing/2014/main" id="{3AFCFAEF-51E0-7A12-BDD0-77CE0031E27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9" name="Picture 8" descr="A black background with a black square&#10;&#10;AI-generated content may be incorrect.">
            <a:extLst>
              <a:ext uri="{FF2B5EF4-FFF2-40B4-BE49-F238E27FC236}">
                <a16:creationId xmlns:a16="http://schemas.microsoft.com/office/drawing/2014/main" id="{A98B072E-D79C-3F57-086F-285744826363}"/>
              </a:ext>
            </a:extLst>
          </p:cNvPr>
          <p:cNvPicPr>
            <a:picLocks noChangeAspect="1"/>
          </p:cNvPicPr>
          <p:nvPr/>
        </p:nvPicPr>
        <p:blipFill>
          <a:blip r:embed="rId5"/>
          <a:stretch>
            <a:fillRect/>
          </a:stretch>
        </p:blipFill>
        <p:spPr>
          <a:xfrm>
            <a:off x="4320869" y="113437"/>
            <a:ext cx="502262" cy="502262"/>
          </a:xfrm>
          <a:prstGeom prst="rect">
            <a:avLst/>
          </a:prstGeom>
        </p:spPr>
      </p:pic>
      <p:sp>
        <p:nvSpPr>
          <p:cNvPr id="12" name="TextBox 32">
            <a:extLst>
              <a:ext uri="{FF2B5EF4-FFF2-40B4-BE49-F238E27FC236}">
                <a16:creationId xmlns:a16="http://schemas.microsoft.com/office/drawing/2014/main" id="{2D769A74-F97F-BDEA-8C3D-CC60F317CBA2}"/>
              </a:ext>
            </a:extLst>
          </p:cNvPr>
          <p:cNvSpPr txBox="1"/>
          <p:nvPr/>
        </p:nvSpPr>
        <p:spPr>
          <a:xfrm>
            <a:off x="1756316" y="766570"/>
            <a:ext cx="1066909" cy="387927"/>
          </a:xfrm>
          <a:prstGeom prst="rect">
            <a:avLst/>
          </a:prstGeom>
        </p:spPr>
        <p:txBody>
          <a:bodyPr wrap="square" lIns="0" tIns="0" rIns="0" bIns="0" numCol="1" rtlCol="0" anchor="t">
            <a:spAutoFit/>
          </a:bodyPr>
          <a:lstStyle/>
          <a:p>
            <a:pPr lvl="0">
              <a:lnSpc>
                <a:spcPct val="107000"/>
              </a:lnSpc>
            </a:pPr>
            <a:r>
              <a:rPr lang="en-US" sz="2500" b="1" dirty="0">
                <a:solidFill>
                  <a:schemeClr val="dk1"/>
                </a:solidFill>
                <a:latin typeface="Montserrat Medium"/>
                <a:sym typeface="Didact Gothic"/>
              </a:rPr>
              <a:t>MOD 1</a:t>
            </a:r>
          </a:p>
        </p:txBody>
      </p:sp>
      <p:pic>
        <p:nvPicPr>
          <p:cNvPr id="16" name="Graphic 15" descr="Back outline">
            <a:extLst>
              <a:ext uri="{FF2B5EF4-FFF2-40B4-BE49-F238E27FC236}">
                <a16:creationId xmlns:a16="http://schemas.microsoft.com/office/drawing/2014/main" id="{C70034E6-8C96-052A-1434-FA5884200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676160">
            <a:off x="1504238" y="1160871"/>
            <a:ext cx="682102" cy="682102"/>
          </a:xfrm>
          <a:prstGeom prst="rect">
            <a:avLst/>
          </a:prstGeom>
        </p:spPr>
      </p:pic>
      <p:pic>
        <p:nvPicPr>
          <p:cNvPr id="17" name="Graphic 16" descr="Back outline">
            <a:extLst>
              <a:ext uri="{FF2B5EF4-FFF2-40B4-BE49-F238E27FC236}">
                <a16:creationId xmlns:a16="http://schemas.microsoft.com/office/drawing/2014/main" id="{C5019141-5E86-D523-39B9-81BD170D35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2350670">
            <a:off x="1933856" y="2518938"/>
            <a:ext cx="956729" cy="956729"/>
          </a:xfrm>
          <a:prstGeom prst="rect">
            <a:avLst/>
          </a:prstGeom>
        </p:spPr>
      </p:pic>
      <p:pic>
        <p:nvPicPr>
          <p:cNvPr id="18" name="Graphic 17" descr="Back outline">
            <a:extLst>
              <a:ext uri="{FF2B5EF4-FFF2-40B4-BE49-F238E27FC236}">
                <a16:creationId xmlns:a16="http://schemas.microsoft.com/office/drawing/2014/main" id="{461435A9-CA03-272F-F573-56673B5E1F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581269">
            <a:off x="5410128" y="2337505"/>
            <a:ext cx="682102" cy="682102"/>
          </a:xfrm>
          <a:prstGeom prst="rect">
            <a:avLst/>
          </a:prstGeom>
        </p:spPr>
      </p:pic>
      <p:sp>
        <p:nvSpPr>
          <p:cNvPr id="24" name="Freeform: Shape 23">
            <a:extLst>
              <a:ext uri="{FF2B5EF4-FFF2-40B4-BE49-F238E27FC236}">
                <a16:creationId xmlns:a16="http://schemas.microsoft.com/office/drawing/2014/main" id="{4A59C9F3-9E72-EC5F-F269-DC64D17B0558}"/>
              </a:ext>
            </a:extLst>
          </p:cNvPr>
          <p:cNvSpPr/>
          <p:nvPr/>
        </p:nvSpPr>
        <p:spPr>
          <a:xfrm rot="10561709">
            <a:off x="1600313" y="578198"/>
            <a:ext cx="1337766" cy="767522"/>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A06E572-E58B-B923-401C-3E664869737F}"/>
              </a:ext>
            </a:extLst>
          </p:cNvPr>
          <p:cNvSpPr/>
          <p:nvPr/>
        </p:nvSpPr>
        <p:spPr>
          <a:xfrm rot="10800000">
            <a:off x="5300020" y="1682770"/>
            <a:ext cx="908427" cy="722427"/>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pic>
        <p:nvPicPr>
          <p:cNvPr id="3" name="Picture 2" descr="A structure of a chemical formula">
            <a:extLst>
              <a:ext uri="{FF2B5EF4-FFF2-40B4-BE49-F238E27FC236}">
                <a16:creationId xmlns:a16="http://schemas.microsoft.com/office/drawing/2014/main" id="{302AAD12-02C5-8164-53EC-48B5B38824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232" y="1234672"/>
            <a:ext cx="2717142" cy="1567423"/>
          </a:xfrm>
          <a:prstGeom prst="rect">
            <a:avLst/>
          </a:prstGeom>
        </p:spPr>
      </p:pic>
      <p:pic>
        <p:nvPicPr>
          <p:cNvPr id="5" name="Picture 4" descr="A close-up of a diagram">
            <a:extLst>
              <a:ext uri="{FF2B5EF4-FFF2-40B4-BE49-F238E27FC236}">
                <a16:creationId xmlns:a16="http://schemas.microsoft.com/office/drawing/2014/main" id="{E8B88E32-D6B6-0B18-38FC-6113D1D1509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5600" y="2358250"/>
            <a:ext cx="6428840" cy="2414600"/>
          </a:xfrm>
          <a:prstGeom prst="rect">
            <a:avLst/>
          </a:prstGeom>
        </p:spPr>
      </p:pic>
      <p:sp>
        <p:nvSpPr>
          <p:cNvPr id="6" name="TextBox 32">
            <a:extLst>
              <a:ext uri="{FF2B5EF4-FFF2-40B4-BE49-F238E27FC236}">
                <a16:creationId xmlns:a16="http://schemas.microsoft.com/office/drawing/2014/main" id="{D94164C8-25BF-16D4-F9CD-D5ECA7AA9CE1}"/>
              </a:ext>
            </a:extLst>
          </p:cNvPr>
          <p:cNvSpPr txBox="1"/>
          <p:nvPr/>
        </p:nvSpPr>
        <p:spPr>
          <a:xfrm>
            <a:off x="5343525" y="1813353"/>
            <a:ext cx="841018" cy="465577"/>
          </a:xfrm>
          <a:prstGeom prst="rect">
            <a:avLst/>
          </a:prstGeom>
        </p:spPr>
        <p:txBody>
          <a:bodyPr wrap="square" lIns="0" tIns="0" rIns="0" bIns="0" numCol="1" rtlCol="0" anchor="t">
            <a:spAutoFit/>
          </a:bodyPr>
          <a:lstStyle/>
          <a:p>
            <a:pPr lvl="0">
              <a:lnSpc>
                <a:spcPct val="107000"/>
              </a:lnSpc>
            </a:pPr>
            <a:r>
              <a:rPr lang="en-US" sz="3000" b="1" dirty="0">
                <a:solidFill>
                  <a:schemeClr val="dk1"/>
                </a:solidFill>
                <a:latin typeface="Montserrat Medium"/>
              </a:rPr>
              <a:t>-11.6</a:t>
            </a:r>
          </a:p>
        </p:txBody>
      </p:sp>
      <p:pic>
        <p:nvPicPr>
          <p:cNvPr id="10" name="Google Shape;189;p37">
            <a:extLst>
              <a:ext uri="{FF2B5EF4-FFF2-40B4-BE49-F238E27FC236}">
                <a16:creationId xmlns:a16="http://schemas.microsoft.com/office/drawing/2014/main" id="{6EC234DB-1414-5922-EB38-20E9DEE96AB9}"/>
              </a:ext>
            </a:extLst>
          </p:cNvPr>
          <p:cNvPicPr preferRelativeResize="0"/>
          <p:nvPr/>
        </p:nvPicPr>
        <p:blipFill>
          <a:blip r:embed="rId10">
            <a:alphaModFix/>
          </a:blip>
          <a:stretch>
            <a:fillRect/>
          </a:stretch>
        </p:blipFill>
        <p:spPr>
          <a:xfrm rot="5400000">
            <a:off x="7001053" y="3000468"/>
            <a:ext cx="2574830" cy="1717398"/>
          </a:xfrm>
          <a:prstGeom prst="rect">
            <a:avLst/>
          </a:prstGeom>
          <a:noFill/>
          <a:ln>
            <a:noFill/>
          </a:ln>
        </p:spPr>
      </p:pic>
    </p:spTree>
    <p:extLst>
      <p:ext uri="{BB962C8B-B14F-4D97-AF65-F5344CB8AC3E}">
        <p14:creationId xmlns:p14="http://schemas.microsoft.com/office/powerpoint/2010/main" val="119562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8E6404AF-5D00-04B1-B6D5-B26D16E43B8D}"/>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900A5AC1-A5D9-9B21-BE4F-FB31C4B1B702}"/>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6B8DA4D4-D2B6-A828-C609-3FF57F1E3A4F}"/>
              </a:ext>
            </a:extLst>
          </p:cNvPr>
          <p:cNvSpPr txBox="1">
            <a:spLocks/>
          </p:cNvSpPr>
          <p:nvPr/>
        </p:nvSpPr>
        <p:spPr>
          <a:xfrm>
            <a:off x="3139762"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Res</a:t>
            </a:r>
            <a:r>
              <a:rPr lang="en-US" sz="3500" dirty="0">
                <a:latin typeface="Montserrat Medium"/>
                <a:sym typeface="Montserrat Medium"/>
              </a:rPr>
              <a:t>ults</a:t>
            </a:r>
          </a:p>
        </p:txBody>
      </p:sp>
      <p:pic>
        <p:nvPicPr>
          <p:cNvPr id="795" name="Picture 794">
            <a:extLst>
              <a:ext uri="{FF2B5EF4-FFF2-40B4-BE49-F238E27FC236}">
                <a16:creationId xmlns:a16="http://schemas.microsoft.com/office/drawing/2014/main" id="{07879D47-78A7-D323-C527-D103C4806AD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9" name="Picture 8" descr="A black background with a black square&#10;&#10;AI-generated content may be incorrect.">
            <a:extLst>
              <a:ext uri="{FF2B5EF4-FFF2-40B4-BE49-F238E27FC236}">
                <a16:creationId xmlns:a16="http://schemas.microsoft.com/office/drawing/2014/main" id="{FFA93E42-5599-B72C-4378-AFBBB4F41863}"/>
              </a:ext>
            </a:extLst>
          </p:cNvPr>
          <p:cNvPicPr>
            <a:picLocks noChangeAspect="1"/>
          </p:cNvPicPr>
          <p:nvPr/>
        </p:nvPicPr>
        <p:blipFill>
          <a:blip r:embed="rId5"/>
          <a:stretch>
            <a:fillRect/>
          </a:stretch>
        </p:blipFill>
        <p:spPr>
          <a:xfrm>
            <a:off x="4320869" y="113437"/>
            <a:ext cx="502262" cy="502262"/>
          </a:xfrm>
          <a:prstGeom prst="rect">
            <a:avLst/>
          </a:prstGeom>
        </p:spPr>
      </p:pic>
      <p:sp>
        <p:nvSpPr>
          <p:cNvPr id="12" name="TextBox 32">
            <a:extLst>
              <a:ext uri="{FF2B5EF4-FFF2-40B4-BE49-F238E27FC236}">
                <a16:creationId xmlns:a16="http://schemas.microsoft.com/office/drawing/2014/main" id="{D6432862-22E0-7406-3053-FBA4A880264A}"/>
              </a:ext>
            </a:extLst>
          </p:cNvPr>
          <p:cNvSpPr txBox="1"/>
          <p:nvPr/>
        </p:nvSpPr>
        <p:spPr>
          <a:xfrm>
            <a:off x="1733456" y="766570"/>
            <a:ext cx="1175058" cy="387927"/>
          </a:xfrm>
          <a:prstGeom prst="rect">
            <a:avLst/>
          </a:prstGeom>
        </p:spPr>
        <p:txBody>
          <a:bodyPr wrap="square" lIns="0" tIns="0" rIns="0" bIns="0" numCol="1" rtlCol="0" anchor="t">
            <a:spAutoFit/>
          </a:bodyPr>
          <a:lstStyle/>
          <a:p>
            <a:pPr lvl="0">
              <a:lnSpc>
                <a:spcPct val="107000"/>
              </a:lnSpc>
            </a:pPr>
            <a:r>
              <a:rPr lang="en-US" sz="2500" b="1" dirty="0">
                <a:solidFill>
                  <a:schemeClr val="dk1"/>
                </a:solidFill>
                <a:latin typeface="Montserrat Medium"/>
                <a:sym typeface="Didact Gothic"/>
              </a:rPr>
              <a:t>MOD 2</a:t>
            </a:r>
          </a:p>
        </p:txBody>
      </p:sp>
      <p:pic>
        <p:nvPicPr>
          <p:cNvPr id="16" name="Graphic 15" descr="Back outline">
            <a:extLst>
              <a:ext uri="{FF2B5EF4-FFF2-40B4-BE49-F238E27FC236}">
                <a16:creationId xmlns:a16="http://schemas.microsoft.com/office/drawing/2014/main" id="{EC83C2F7-86DE-4795-11F2-1E65104CF3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676160">
            <a:off x="1504238" y="1160871"/>
            <a:ext cx="682102" cy="682102"/>
          </a:xfrm>
          <a:prstGeom prst="rect">
            <a:avLst/>
          </a:prstGeom>
        </p:spPr>
      </p:pic>
      <p:pic>
        <p:nvPicPr>
          <p:cNvPr id="17" name="Graphic 16" descr="Back outline">
            <a:extLst>
              <a:ext uri="{FF2B5EF4-FFF2-40B4-BE49-F238E27FC236}">
                <a16:creationId xmlns:a16="http://schemas.microsoft.com/office/drawing/2014/main" id="{3E5F5005-E8D6-BB27-35C9-F81C5D5B4C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2350670">
            <a:off x="1804650" y="2717718"/>
            <a:ext cx="956729" cy="956729"/>
          </a:xfrm>
          <a:prstGeom prst="rect">
            <a:avLst/>
          </a:prstGeom>
        </p:spPr>
      </p:pic>
      <p:pic>
        <p:nvPicPr>
          <p:cNvPr id="18" name="Graphic 17" descr="Back outline">
            <a:extLst>
              <a:ext uri="{FF2B5EF4-FFF2-40B4-BE49-F238E27FC236}">
                <a16:creationId xmlns:a16="http://schemas.microsoft.com/office/drawing/2014/main" id="{6DF80174-D075-47EF-AF93-3B948DAC70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581269">
            <a:off x="5410128" y="2337505"/>
            <a:ext cx="682102" cy="682102"/>
          </a:xfrm>
          <a:prstGeom prst="rect">
            <a:avLst/>
          </a:prstGeom>
        </p:spPr>
      </p:pic>
      <p:sp>
        <p:nvSpPr>
          <p:cNvPr id="24" name="Freeform: Shape 23">
            <a:extLst>
              <a:ext uri="{FF2B5EF4-FFF2-40B4-BE49-F238E27FC236}">
                <a16:creationId xmlns:a16="http://schemas.microsoft.com/office/drawing/2014/main" id="{0E0A297A-04C9-29A8-283E-8A4F8CC7DFE0}"/>
              </a:ext>
            </a:extLst>
          </p:cNvPr>
          <p:cNvSpPr/>
          <p:nvPr/>
        </p:nvSpPr>
        <p:spPr>
          <a:xfrm rot="10561709">
            <a:off x="1600313" y="578198"/>
            <a:ext cx="1337766" cy="767522"/>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84851866-EF2A-E326-9DBC-F6C9EDE53789}"/>
              </a:ext>
            </a:extLst>
          </p:cNvPr>
          <p:cNvSpPr/>
          <p:nvPr/>
        </p:nvSpPr>
        <p:spPr>
          <a:xfrm rot="10800000">
            <a:off x="5300020" y="1682770"/>
            <a:ext cx="908427" cy="722427"/>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pic>
        <p:nvPicPr>
          <p:cNvPr id="7" name="Picture 6" descr="A structure of a chemical formula">
            <a:extLst>
              <a:ext uri="{FF2B5EF4-FFF2-40B4-BE49-F238E27FC236}">
                <a16:creationId xmlns:a16="http://schemas.microsoft.com/office/drawing/2014/main" id="{EDBA5EA3-329A-4FC6-BA86-C501B220EF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885" y="1545413"/>
            <a:ext cx="2915388" cy="1447054"/>
          </a:xfrm>
          <a:prstGeom prst="rect">
            <a:avLst/>
          </a:prstGeom>
        </p:spPr>
      </p:pic>
      <p:pic>
        <p:nvPicPr>
          <p:cNvPr id="8" name="Picture 7" descr="A close-up of a molecule&#10;&#10;AI-generated content may be incorrect.">
            <a:extLst>
              <a:ext uri="{FF2B5EF4-FFF2-40B4-BE49-F238E27FC236}">
                <a16:creationId xmlns:a16="http://schemas.microsoft.com/office/drawing/2014/main" id="{DA23B880-4967-9EE8-C028-9D5DF73A8D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4977" y="2646612"/>
            <a:ext cx="5687357" cy="2496888"/>
          </a:xfrm>
          <a:prstGeom prst="rect">
            <a:avLst/>
          </a:prstGeom>
        </p:spPr>
      </p:pic>
      <p:sp>
        <p:nvSpPr>
          <p:cNvPr id="10" name="TextBox 32">
            <a:extLst>
              <a:ext uri="{FF2B5EF4-FFF2-40B4-BE49-F238E27FC236}">
                <a16:creationId xmlns:a16="http://schemas.microsoft.com/office/drawing/2014/main" id="{7D4620C2-5EE9-AA9A-05B1-B3C6E8FC638E}"/>
              </a:ext>
            </a:extLst>
          </p:cNvPr>
          <p:cNvSpPr txBox="1"/>
          <p:nvPr/>
        </p:nvSpPr>
        <p:spPr>
          <a:xfrm>
            <a:off x="5319898" y="1803363"/>
            <a:ext cx="941424" cy="465577"/>
          </a:xfrm>
          <a:prstGeom prst="rect">
            <a:avLst/>
          </a:prstGeom>
        </p:spPr>
        <p:txBody>
          <a:bodyPr wrap="square" lIns="0" tIns="0" rIns="0" bIns="0" numCol="1" rtlCol="0" anchor="t">
            <a:spAutoFit/>
          </a:bodyPr>
          <a:lstStyle/>
          <a:p>
            <a:pPr lvl="0">
              <a:lnSpc>
                <a:spcPct val="107000"/>
              </a:lnSpc>
            </a:pPr>
            <a:r>
              <a:rPr lang="en-US" sz="3000" b="1" dirty="0">
                <a:solidFill>
                  <a:schemeClr val="dk1"/>
                </a:solidFill>
                <a:latin typeface="Montserrat Medium"/>
              </a:rPr>
              <a:t>-10.2</a:t>
            </a:r>
          </a:p>
        </p:txBody>
      </p:sp>
      <p:pic>
        <p:nvPicPr>
          <p:cNvPr id="11" name="Google Shape;189;p37">
            <a:extLst>
              <a:ext uri="{FF2B5EF4-FFF2-40B4-BE49-F238E27FC236}">
                <a16:creationId xmlns:a16="http://schemas.microsoft.com/office/drawing/2014/main" id="{8F4F0A27-D237-5D52-D7F1-5C0931B5DB3F}"/>
              </a:ext>
            </a:extLst>
          </p:cNvPr>
          <p:cNvPicPr preferRelativeResize="0"/>
          <p:nvPr/>
        </p:nvPicPr>
        <p:blipFill>
          <a:blip r:embed="rId10">
            <a:alphaModFix/>
          </a:blip>
          <a:stretch>
            <a:fillRect/>
          </a:stretch>
        </p:blipFill>
        <p:spPr>
          <a:xfrm rot="5400000">
            <a:off x="7001053" y="3000468"/>
            <a:ext cx="2574830" cy="1717398"/>
          </a:xfrm>
          <a:prstGeom prst="rect">
            <a:avLst/>
          </a:prstGeom>
          <a:noFill/>
          <a:ln>
            <a:noFill/>
          </a:ln>
        </p:spPr>
      </p:pic>
    </p:spTree>
    <p:extLst>
      <p:ext uri="{BB962C8B-B14F-4D97-AF65-F5344CB8AC3E}">
        <p14:creationId xmlns:p14="http://schemas.microsoft.com/office/powerpoint/2010/main" val="3004444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E24AEF39-3F5D-117D-6E40-39312058E96A}"/>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8A34045A-F096-6496-7619-2E731ECB7042}"/>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ECA36BEA-5999-BC11-EC7D-211A42F8FAE4}"/>
              </a:ext>
            </a:extLst>
          </p:cNvPr>
          <p:cNvSpPr txBox="1">
            <a:spLocks/>
          </p:cNvSpPr>
          <p:nvPr/>
        </p:nvSpPr>
        <p:spPr>
          <a:xfrm>
            <a:off x="3139762"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Res</a:t>
            </a:r>
            <a:r>
              <a:rPr lang="en-US" sz="3500" dirty="0">
                <a:latin typeface="Montserrat Medium"/>
                <a:sym typeface="Montserrat Medium"/>
              </a:rPr>
              <a:t>ults</a:t>
            </a:r>
          </a:p>
        </p:txBody>
      </p:sp>
      <p:pic>
        <p:nvPicPr>
          <p:cNvPr id="795" name="Picture 794">
            <a:extLst>
              <a:ext uri="{FF2B5EF4-FFF2-40B4-BE49-F238E27FC236}">
                <a16:creationId xmlns:a16="http://schemas.microsoft.com/office/drawing/2014/main" id="{7CC2A361-E1B2-6DA0-CFBF-7D761DAB417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9" name="Picture 8" descr="A black background with a black square&#10;&#10;AI-generated content may be incorrect.">
            <a:extLst>
              <a:ext uri="{FF2B5EF4-FFF2-40B4-BE49-F238E27FC236}">
                <a16:creationId xmlns:a16="http://schemas.microsoft.com/office/drawing/2014/main" id="{4903454F-2A31-F36A-D34C-355541D2FC35}"/>
              </a:ext>
            </a:extLst>
          </p:cNvPr>
          <p:cNvPicPr>
            <a:picLocks noChangeAspect="1"/>
          </p:cNvPicPr>
          <p:nvPr/>
        </p:nvPicPr>
        <p:blipFill>
          <a:blip r:embed="rId5"/>
          <a:stretch>
            <a:fillRect/>
          </a:stretch>
        </p:blipFill>
        <p:spPr>
          <a:xfrm>
            <a:off x="4320869" y="113437"/>
            <a:ext cx="502262" cy="502262"/>
          </a:xfrm>
          <a:prstGeom prst="rect">
            <a:avLst/>
          </a:prstGeom>
        </p:spPr>
      </p:pic>
      <p:sp>
        <p:nvSpPr>
          <p:cNvPr id="12" name="TextBox 32">
            <a:extLst>
              <a:ext uri="{FF2B5EF4-FFF2-40B4-BE49-F238E27FC236}">
                <a16:creationId xmlns:a16="http://schemas.microsoft.com/office/drawing/2014/main" id="{F33ACB74-F753-0525-13D5-7FCB3204C224}"/>
              </a:ext>
            </a:extLst>
          </p:cNvPr>
          <p:cNvSpPr txBox="1"/>
          <p:nvPr/>
        </p:nvSpPr>
        <p:spPr>
          <a:xfrm>
            <a:off x="1733456" y="766570"/>
            <a:ext cx="1175058" cy="387927"/>
          </a:xfrm>
          <a:prstGeom prst="rect">
            <a:avLst/>
          </a:prstGeom>
        </p:spPr>
        <p:txBody>
          <a:bodyPr wrap="square" lIns="0" tIns="0" rIns="0" bIns="0" numCol="1" rtlCol="0" anchor="t">
            <a:spAutoFit/>
          </a:bodyPr>
          <a:lstStyle/>
          <a:p>
            <a:pPr lvl="0">
              <a:lnSpc>
                <a:spcPct val="107000"/>
              </a:lnSpc>
            </a:pPr>
            <a:r>
              <a:rPr lang="en-US" sz="2500" b="1" dirty="0">
                <a:solidFill>
                  <a:schemeClr val="dk1"/>
                </a:solidFill>
                <a:latin typeface="Montserrat Medium"/>
                <a:sym typeface="Didact Gothic"/>
              </a:rPr>
              <a:t>MOD 7</a:t>
            </a:r>
          </a:p>
        </p:txBody>
      </p:sp>
      <p:pic>
        <p:nvPicPr>
          <p:cNvPr id="16" name="Graphic 15" descr="Back outline">
            <a:extLst>
              <a:ext uri="{FF2B5EF4-FFF2-40B4-BE49-F238E27FC236}">
                <a16:creationId xmlns:a16="http://schemas.microsoft.com/office/drawing/2014/main" id="{5B897244-A64C-8E4C-9ED1-E062AB7E45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676160">
            <a:off x="1504238" y="1160871"/>
            <a:ext cx="682102" cy="682102"/>
          </a:xfrm>
          <a:prstGeom prst="rect">
            <a:avLst/>
          </a:prstGeom>
        </p:spPr>
      </p:pic>
      <p:pic>
        <p:nvPicPr>
          <p:cNvPr id="17" name="Graphic 16" descr="Back outline">
            <a:extLst>
              <a:ext uri="{FF2B5EF4-FFF2-40B4-BE49-F238E27FC236}">
                <a16:creationId xmlns:a16="http://schemas.microsoft.com/office/drawing/2014/main" id="{12929F8E-669F-E9EE-D2F7-D21EB4DAA9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2350670">
            <a:off x="2397498" y="2989021"/>
            <a:ext cx="956729" cy="956729"/>
          </a:xfrm>
          <a:prstGeom prst="rect">
            <a:avLst/>
          </a:prstGeom>
        </p:spPr>
      </p:pic>
      <p:pic>
        <p:nvPicPr>
          <p:cNvPr id="18" name="Graphic 17" descr="Back outline">
            <a:extLst>
              <a:ext uri="{FF2B5EF4-FFF2-40B4-BE49-F238E27FC236}">
                <a16:creationId xmlns:a16="http://schemas.microsoft.com/office/drawing/2014/main" id="{6C66564C-6329-D866-CD0F-A5F978C7EF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581269">
            <a:off x="5410128" y="2337505"/>
            <a:ext cx="682102" cy="682102"/>
          </a:xfrm>
          <a:prstGeom prst="rect">
            <a:avLst/>
          </a:prstGeom>
        </p:spPr>
      </p:pic>
      <p:sp>
        <p:nvSpPr>
          <p:cNvPr id="24" name="Freeform: Shape 23">
            <a:extLst>
              <a:ext uri="{FF2B5EF4-FFF2-40B4-BE49-F238E27FC236}">
                <a16:creationId xmlns:a16="http://schemas.microsoft.com/office/drawing/2014/main" id="{75E375FF-2DF8-62EF-8A63-97A6705C5DBE}"/>
              </a:ext>
            </a:extLst>
          </p:cNvPr>
          <p:cNvSpPr/>
          <p:nvPr/>
        </p:nvSpPr>
        <p:spPr>
          <a:xfrm rot="10561709">
            <a:off x="1600313" y="578198"/>
            <a:ext cx="1337766" cy="767522"/>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91F267A9-C24E-F12F-B57F-28953AB637BB}"/>
              </a:ext>
            </a:extLst>
          </p:cNvPr>
          <p:cNvSpPr/>
          <p:nvPr/>
        </p:nvSpPr>
        <p:spPr>
          <a:xfrm rot="10800000">
            <a:off x="5300020" y="1682770"/>
            <a:ext cx="908427" cy="722427"/>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pic>
        <p:nvPicPr>
          <p:cNvPr id="3" name="Picture 2" descr="A structure of a chemical formula">
            <a:extLst>
              <a:ext uri="{FF2B5EF4-FFF2-40B4-BE49-F238E27FC236}">
                <a16:creationId xmlns:a16="http://schemas.microsoft.com/office/drawing/2014/main" id="{C69D8CA6-AAC9-47C1-F9FB-C767AE4770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541805"/>
            <a:ext cx="3271274" cy="1654277"/>
          </a:xfrm>
          <a:prstGeom prst="rect">
            <a:avLst/>
          </a:prstGeom>
        </p:spPr>
      </p:pic>
      <p:pic>
        <p:nvPicPr>
          <p:cNvPr id="5" name="Picture 4" descr="A close-up of a diagram">
            <a:extLst>
              <a:ext uri="{FF2B5EF4-FFF2-40B4-BE49-F238E27FC236}">
                <a16:creationId xmlns:a16="http://schemas.microsoft.com/office/drawing/2014/main" id="{80E8CE89-F9CC-B9F9-3294-365ECB297D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2813" y="2738304"/>
            <a:ext cx="5121471" cy="2365500"/>
          </a:xfrm>
          <a:prstGeom prst="rect">
            <a:avLst/>
          </a:prstGeom>
        </p:spPr>
      </p:pic>
      <p:sp>
        <p:nvSpPr>
          <p:cNvPr id="6" name="TextBox 32">
            <a:extLst>
              <a:ext uri="{FF2B5EF4-FFF2-40B4-BE49-F238E27FC236}">
                <a16:creationId xmlns:a16="http://schemas.microsoft.com/office/drawing/2014/main" id="{C4AB8A8C-7711-7D82-9225-04F76B0001D3}"/>
              </a:ext>
            </a:extLst>
          </p:cNvPr>
          <p:cNvSpPr txBox="1"/>
          <p:nvPr/>
        </p:nvSpPr>
        <p:spPr>
          <a:xfrm>
            <a:off x="5361292" y="1811194"/>
            <a:ext cx="779774" cy="465577"/>
          </a:xfrm>
          <a:prstGeom prst="rect">
            <a:avLst/>
          </a:prstGeom>
        </p:spPr>
        <p:txBody>
          <a:bodyPr wrap="square" lIns="0" tIns="0" rIns="0" bIns="0" numCol="1" rtlCol="0" anchor="t">
            <a:spAutoFit/>
          </a:bodyPr>
          <a:lstStyle/>
          <a:p>
            <a:pPr lvl="0">
              <a:lnSpc>
                <a:spcPct val="107000"/>
              </a:lnSpc>
            </a:pPr>
            <a:r>
              <a:rPr lang="en-US" sz="3000" b="1" dirty="0">
                <a:solidFill>
                  <a:schemeClr val="dk1"/>
                </a:solidFill>
                <a:latin typeface="Montserrat Medium"/>
              </a:rPr>
              <a:t>-11.7</a:t>
            </a:r>
          </a:p>
        </p:txBody>
      </p:sp>
      <p:pic>
        <p:nvPicPr>
          <p:cNvPr id="11" name="Google Shape;189;p37">
            <a:extLst>
              <a:ext uri="{FF2B5EF4-FFF2-40B4-BE49-F238E27FC236}">
                <a16:creationId xmlns:a16="http://schemas.microsoft.com/office/drawing/2014/main" id="{23336862-FB5A-ED48-F2C2-8263D107C356}"/>
              </a:ext>
            </a:extLst>
          </p:cNvPr>
          <p:cNvPicPr preferRelativeResize="0"/>
          <p:nvPr/>
        </p:nvPicPr>
        <p:blipFill>
          <a:blip r:embed="rId10">
            <a:alphaModFix/>
          </a:blip>
          <a:stretch>
            <a:fillRect/>
          </a:stretch>
        </p:blipFill>
        <p:spPr>
          <a:xfrm rot="5400000">
            <a:off x="7001053" y="3000468"/>
            <a:ext cx="2574830" cy="1717398"/>
          </a:xfrm>
          <a:prstGeom prst="rect">
            <a:avLst/>
          </a:prstGeom>
          <a:noFill/>
          <a:ln>
            <a:noFill/>
          </a:ln>
        </p:spPr>
      </p:pic>
    </p:spTree>
    <p:extLst>
      <p:ext uri="{BB962C8B-B14F-4D97-AF65-F5344CB8AC3E}">
        <p14:creationId xmlns:p14="http://schemas.microsoft.com/office/powerpoint/2010/main" val="254352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740123BC-E494-99EB-4DA9-0716DF25E2D7}"/>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517CB443-D5A6-88DD-7B8B-B382454FB043}"/>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8A449F42-1EB9-497A-9804-C1024E851C9A}"/>
              </a:ext>
            </a:extLst>
          </p:cNvPr>
          <p:cNvSpPr txBox="1">
            <a:spLocks/>
          </p:cNvSpPr>
          <p:nvPr/>
        </p:nvSpPr>
        <p:spPr>
          <a:xfrm>
            <a:off x="3139762"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Res</a:t>
            </a:r>
            <a:r>
              <a:rPr lang="en-US" sz="3500" dirty="0">
                <a:latin typeface="Montserrat Medium"/>
                <a:sym typeface="Montserrat Medium"/>
              </a:rPr>
              <a:t>ults</a:t>
            </a:r>
          </a:p>
        </p:txBody>
      </p:sp>
      <p:pic>
        <p:nvPicPr>
          <p:cNvPr id="795" name="Picture 794">
            <a:extLst>
              <a:ext uri="{FF2B5EF4-FFF2-40B4-BE49-F238E27FC236}">
                <a16:creationId xmlns:a16="http://schemas.microsoft.com/office/drawing/2014/main" id="{622BC0A3-A6E7-0511-C30B-890ACF3D01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9" name="Picture 8" descr="A black background with a black square&#10;&#10;AI-generated content may be incorrect.">
            <a:extLst>
              <a:ext uri="{FF2B5EF4-FFF2-40B4-BE49-F238E27FC236}">
                <a16:creationId xmlns:a16="http://schemas.microsoft.com/office/drawing/2014/main" id="{7552E646-955C-7BA0-2F51-31BD276E6321}"/>
              </a:ext>
            </a:extLst>
          </p:cNvPr>
          <p:cNvPicPr>
            <a:picLocks noChangeAspect="1"/>
          </p:cNvPicPr>
          <p:nvPr/>
        </p:nvPicPr>
        <p:blipFill>
          <a:blip r:embed="rId5"/>
          <a:stretch>
            <a:fillRect/>
          </a:stretch>
        </p:blipFill>
        <p:spPr>
          <a:xfrm>
            <a:off x="4320869" y="113437"/>
            <a:ext cx="502262" cy="502262"/>
          </a:xfrm>
          <a:prstGeom prst="rect">
            <a:avLst/>
          </a:prstGeom>
        </p:spPr>
      </p:pic>
      <p:sp>
        <p:nvSpPr>
          <p:cNvPr id="12" name="TextBox 32">
            <a:extLst>
              <a:ext uri="{FF2B5EF4-FFF2-40B4-BE49-F238E27FC236}">
                <a16:creationId xmlns:a16="http://schemas.microsoft.com/office/drawing/2014/main" id="{347F1454-E850-8859-3C63-B3540BD3ED0B}"/>
              </a:ext>
            </a:extLst>
          </p:cNvPr>
          <p:cNvSpPr txBox="1"/>
          <p:nvPr/>
        </p:nvSpPr>
        <p:spPr>
          <a:xfrm>
            <a:off x="1733456" y="766570"/>
            <a:ext cx="1175058" cy="387927"/>
          </a:xfrm>
          <a:prstGeom prst="rect">
            <a:avLst/>
          </a:prstGeom>
        </p:spPr>
        <p:txBody>
          <a:bodyPr wrap="square" lIns="0" tIns="0" rIns="0" bIns="0" numCol="1" rtlCol="0" anchor="t">
            <a:spAutoFit/>
          </a:bodyPr>
          <a:lstStyle/>
          <a:p>
            <a:pPr lvl="0">
              <a:lnSpc>
                <a:spcPct val="107000"/>
              </a:lnSpc>
            </a:pPr>
            <a:r>
              <a:rPr lang="en-US" sz="2500" b="1" dirty="0">
                <a:solidFill>
                  <a:schemeClr val="dk1"/>
                </a:solidFill>
                <a:latin typeface="Montserrat Medium"/>
                <a:sym typeface="Didact Gothic"/>
              </a:rPr>
              <a:t>MOD 8</a:t>
            </a:r>
          </a:p>
        </p:txBody>
      </p:sp>
      <p:pic>
        <p:nvPicPr>
          <p:cNvPr id="16" name="Graphic 15" descr="Back outline">
            <a:extLst>
              <a:ext uri="{FF2B5EF4-FFF2-40B4-BE49-F238E27FC236}">
                <a16:creationId xmlns:a16="http://schemas.microsoft.com/office/drawing/2014/main" id="{B3D84FD6-0197-4B3D-6C9C-C3D28EFEA8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676160">
            <a:off x="1504238" y="1160871"/>
            <a:ext cx="682102" cy="682102"/>
          </a:xfrm>
          <a:prstGeom prst="rect">
            <a:avLst/>
          </a:prstGeom>
        </p:spPr>
      </p:pic>
      <p:pic>
        <p:nvPicPr>
          <p:cNvPr id="17" name="Graphic 16" descr="Back outline">
            <a:extLst>
              <a:ext uri="{FF2B5EF4-FFF2-40B4-BE49-F238E27FC236}">
                <a16:creationId xmlns:a16="http://schemas.microsoft.com/office/drawing/2014/main" id="{DF1CD481-1D2F-B5AD-E03F-BCEAB65A7B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2350670">
            <a:off x="2027956" y="2774097"/>
            <a:ext cx="956729" cy="956729"/>
          </a:xfrm>
          <a:prstGeom prst="rect">
            <a:avLst/>
          </a:prstGeom>
        </p:spPr>
      </p:pic>
      <p:pic>
        <p:nvPicPr>
          <p:cNvPr id="18" name="Graphic 17" descr="Back outline">
            <a:extLst>
              <a:ext uri="{FF2B5EF4-FFF2-40B4-BE49-F238E27FC236}">
                <a16:creationId xmlns:a16="http://schemas.microsoft.com/office/drawing/2014/main" id="{87D45876-8D70-F26D-14B1-D655EB9410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581269">
            <a:off x="5410128" y="2337505"/>
            <a:ext cx="682102" cy="682102"/>
          </a:xfrm>
          <a:prstGeom prst="rect">
            <a:avLst/>
          </a:prstGeom>
        </p:spPr>
      </p:pic>
      <p:sp>
        <p:nvSpPr>
          <p:cNvPr id="24" name="Freeform: Shape 23">
            <a:extLst>
              <a:ext uri="{FF2B5EF4-FFF2-40B4-BE49-F238E27FC236}">
                <a16:creationId xmlns:a16="http://schemas.microsoft.com/office/drawing/2014/main" id="{B9F4D054-51FA-2731-06F4-EB76FF3D142B}"/>
              </a:ext>
            </a:extLst>
          </p:cNvPr>
          <p:cNvSpPr/>
          <p:nvPr/>
        </p:nvSpPr>
        <p:spPr>
          <a:xfrm rot="10561709">
            <a:off x="1600313" y="578198"/>
            <a:ext cx="1337766" cy="767522"/>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0FC096D5-08E3-7EB3-0EB7-10EA0335F3EE}"/>
              </a:ext>
            </a:extLst>
          </p:cNvPr>
          <p:cNvSpPr/>
          <p:nvPr/>
        </p:nvSpPr>
        <p:spPr>
          <a:xfrm rot="10800000">
            <a:off x="5300020" y="1682770"/>
            <a:ext cx="908427" cy="722427"/>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pic>
        <p:nvPicPr>
          <p:cNvPr id="7" name="Picture 6" descr="A structure of a chemical formula&#10;&#10;AI-generated content may be incorrect.">
            <a:extLst>
              <a:ext uri="{FF2B5EF4-FFF2-40B4-BE49-F238E27FC236}">
                <a16:creationId xmlns:a16="http://schemas.microsoft.com/office/drawing/2014/main" id="{38243B7B-2CDE-FA5B-3E29-6337FFEBF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10" y="1163716"/>
            <a:ext cx="3285625" cy="1807490"/>
          </a:xfrm>
          <a:prstGeom prst="rect">
            <a:avLst/>
          </a:prstGeom>
        </p:spPr>
      </p:pic>
      <p:pic>
        <p:nvPicPr>
          <p:cNvPr id="8" name="Picture 7" descr="A diagram of a molecule&#10;&#10;AI-generated content may be incorrect.">
            <a:extLst>
              <a:ext uri="{FF2B5EF4-FFF2-40B4-BE49-F238E27FC236}">
                <a16:creationId xmlns:a16="http://schemas.microsoft.com/office/drawing/2014/main" id="{F0119BFD-599B-D56B-E44B-D6BAB7242B70}"/>
              </a:ext>
            </a:extLst>
          </p:cNvPr>
          <p:cNvPicPr>
            <a:picLocks noChangeAspect="1"/>
          </p:cNvPicPr>
          <p:nvPr/>
        </p:nvPicPr>
        <p:blipFill>
          <a:blip r:embed="rId9">
            <a:extLst>
              <a:ext uri="{28A0092B-C50C-407E-A947-70E740481C1C}">
                <a14:useLocalDpi xmlns:a14="http://schemas.microsoft.com/office/drawing/2010/main" val="0"/>
              </a:ext>
            </a:extLst>
          </a:blip>
          <a:srcRect r="8063"/>
          <a:stretch/>
        </p:blipFill>
        <p:spPr>
          <a:xfrm>
            <a:off x="1693355" y="2789207"/>
            <a:ext cx="5880819" cy="2150261"/>
          </a:xfrm>
          <a:prstGeom prst="rect">
            <a:avLst/>
          </a:prstGeom>
        </p:spPr>
      </p:pic>
      <p:sp>
        <p:nvSpPr>
          <p:cNvPr id="10" name="TextBox 32">
            <a:extLst>
              <a:ext uri="{FF2B5EF4-FFF2-40B4-BE49-F238E27FC236}">
                <a16:creationId xmlns:a16="http://schemas.microsoft.com/office/drawing/2014/main" id="{4DA1C377-48BA-7D02-70B5-1B6A857E5975}"/>
              </a:ext>
            </a:extLst>
          </p:cNvPr>
          <p:cNvSpPr txBox="1"/>
          <p:nvPr/>
        </p:nvSpPr>
        <p:spPr>
          <a:xfrm>
            <a:off x="5349897" y="1802648"/>
            <a:ext cx="796619" cy="465577"/>
          </a:xfrm>
          <a:prstGeom prst="rect">
            <a:avLst/>
          </a:prstGeom>
        </p:spPr>
        <p:txBody>
          <a:bodyPr wrap="square" lIns="0" tIns="0" rIns="0" bIns="0" numCol="1" rtlCol="0" anchor="t">
            <a:spAutoFit/>
          </a:bodyPr>
          <a:lstStyle/>
          <a:p>
            <a:pPr lvl="0">
              <a:lnSpc>
                <a:spcPct val="107000"/>
              </a:lnSpc>
            </a:pPr>
            <a:r>
              <a:rPr lang="en-US" sz="3000" b="1" dirty="0">
                <a:solidFill>
                  <a:schemeClr val="dk1"/>
                </a:solidFill>
                <a:latin typeface="Montserrat Medium"/>
              </a:rPr>
              <a:t>-11.9</a:t>
            </a:r>
          </a:p>
        </p:txBody>
      </p:sp>
      <p:pic>
        <p:nvPicPr>
          <p:cNvPr id="11" name="Google Shape;189;p37">
            <a:extLst>
              <a:ext uri="{FF2B5EF4-FFF2-40B4-BE49-F238E27FC236}">
                <a16:creationId xmlns:a16="http://schemas.microsoft.com/office/drawing/2014/main" id="{5ACF4330-D743-7FAE-D5D9-3B37FC33EA65}"/>
              </a:ext>
            </a:extLst>
          </p:cNvPr>
          <p:cNvPicPr preferRelativeResize="0"/>
          <p:nvPr/>
        </p:nvPicPr>
        <p:blipFill>
          <a:blip r:embed="rId10">
            <a:alphaModFix/>
          </a:blip>
          <a:stretch>
            <a:fillRect/>
          </a:stretch>
        </p:blipFill>
        <p:spPr>
          <a:xfrm rot="5400000">
            <a:off x="7001053" y="3000468"/>
            <a:ext cx="2574830" cy="1717398"/>
          </a:xfrm>
          <a:prstGeom prst="rect">
            <a:avLst/>
          </a:prstGeom>
          <a:noFill/>
          <a:ln>
            <a:noFill/>
          </a:ln>
        </p:spPr>
      </p:pic>
    </p:spTree>
    <p:extLst>
      <p:ext uri="{BB962C8B-B14F-4D97-AF65-F5344CB8AC3E}">
        <p14:creationId xmlns:p14="http://schemas.microsoft.com/office/powerpoint/2010/main" val="1835440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948D8CB9-1F61-7F87-DD1F-989F6DD76553}"/>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FCE7D004-8070-366E-70F1-9F2D5D766EE0}"/>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1AF8179A-5D90-14F2-C061-6EDEDF8E57ED}"/>
              </a:ext>
            </a:extLst>
          </p:cNvPr>
          <p:cNvSpPr txBox="1">
            <a:spLocks/>
          </p:cNvSpPr>
          <p:nvPr/>
        </p:nvSpPr>
        <p:spPr>
          <a:xfrm>
            <a:off x="3139762"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Res</a:t>
            </a:r>
            <a:r>
              <a:rPr lang="en-US" sz="3500" dirty="0">
                <a:latin typeface="Montserrat Medium"/>
                <a:sym typeface="Montserrat Medium"/>
              </a:rPr>
              <a:t>ults</a:t>
            </a:r>
          </a:p>
        </p:txBody>
      </p:sp>
      <p:pic>
        <p:nvPicPr>
          <p:cNvPr id="795" name="Picture 794">
            <a:extLst>
              <a:ext uri="{FF2B5EF4-FFF2-40B4-BE49-F238E27FC236}">
                <a16:creationId xmlns:a16="http://schemas.microsoft.com/office/drawing/2014/main" id="{06B58DB4-273B-C5F9-E669-36064A89287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9" name="Picture 8" descr="A black background with a black square&#10;&#10;AI-generated content may be incorrect.">
            <a:extLst>
              <a:ext uri="{FF2B5EF4-FFF2-40B4-BE49-F238E27FC236}">
                <a16:creationId xmlns:a16="http://schemas.microsoft.com/office/drawing/2014/main" id="{2EA71915-99F0-0FEB-7A34-F9C70D6D86FA}"/>
              </a:ext>
            </a:extLst>
          </p:cNvPr>
          <p:cNvPicPr>
            <a:picLocks noChangeAspect="1"/>
          </p:cNvPicPr>
          <p:nvPr/>
        </p:nvPicPr>
        <p:blipFill>
          <a:blip r:embed="rId5"/>
          <a:stretch>
            <a:fillRect/>
          </a:stretch>
        </p:blipFill>
        <p:spPr>
          <a:xfrm>
            <a:off x="4320869" y="113437"/>
            <a:ext cx="502262" cy="502262"/>
          </a:xfrm>
          <a:prstGeom prst="rect">
            <a:avLst/>
          </a:prstGeom>
        </p:spPr>
      </p:pic>
      <p:graphicFrame>
        <p:nvGraphicFramePr>
          <p:cNvPr id="3" name="Google Shape;1225;p56">
            <a:extLst>
              <a:ext uri="{FF2B5EF4-FFF2-40B4-BE49-F238E27FC236}">
                <a16:creationId xmlns:a16="http://schemas.microsoft.com/office/drawing/2014/main" id="{A68A50F0-2C7F-B2A8-44B6-3A574CFE791D}"/>
              </a:ext>
            </a:extLst>
          </p:cNvPr>
          <p:cNvGraphicFramePr/>
          <p:nvPr>
            <p:extLst>
              <p:ext uri="{D42A27DB-BD31-4B8C-83A1-F6EECF244321}">
                <p14:modId xmlns:p14="http://schemas.microsoft.com/office/powerpoint/2010/main" val="2371345506"/>
              </p:ext>
            </p:extLst>
          </p:nvPr>
        </p:nvGraphicFramePr>
        <p:xfrm>
          <a:off x="346104" y="1113342"/>
          <a:ext cx="8319057" cy="3703200"/>
        </p:xfrm>
        <a:graphic>
          <a:graphicData uri="http://schemas.openxmlformats.org/drawingml/2006/table">
            <a:tbl>
              <a:tblPr>
                <a:noFill/>
                <a:tableStyleId>{D046A023-B684-4163-BE35-5A2564E9A601}</a:tableStyleId>
              </a:tblPr>
              <a:tblGrid>
                <a:gridCol w="1923037">
                  <a:extLst>
                    <a:ext uri="{9D8B030D-6E8A-4147-A177-3AD203B41FA5}">
                      <a16:colId xmlns:a16="http://schemas.microsoft.com/office/drawing/2014/main" val="20000"/>
                    </a:ext>
                  </a:extLst>
                </a:gridCol>
                <a:gridCol w="6396020">
                  <a:extLst>
                    <a:ext uri="{9D8B030D-6E8A-4147-A177-3AD203B41FA5}">
                      <a16:colId xmlns:a16="http://schemas.microsoft.com/office/drawing/2014/main" val="20001"/>
                    </a:ext>
                  </a:extLst>
                </a:gridCol>
              </a:tblGrid>
              <a:tr h="356102">
                <a:tc>
                  <a:txBody>
                    <a:bodyPr/>
                    <a:lstStyle/>
                    <a:p>
                      <a:pPr marL="0" lvl="0" indent="0" algn="ctr" rtl="0">
                        <a:spcBef>
                          <a:spcPts val="0"/>
                        </a:spcBef>
                        <a:spcAft>
                          <a:spcPts val="0"/>
                        </a:spcAft>
                        <a:buNone/>
                      </a:pPr>
                      <a:r>
                        <a:rPr lang="en" sz="2500" b="1" dirty="0">
                          <a:solidFill>
                            <a:schemeClr val="dk1"/>
                          </a:solidFill>
                          <a:latin typeface="Didact Gothic"/>
                          <a:ea typeface="Didact Gothic"/>
                          <a:cs typeface="Didact Gothic"/>
                          <a:sym typeface="Didact Gothic"/>
                        </a:rPr>
                        <a:t>Compound</a:t>
                      </a:r>
                      <a:endParaRPr sz="2500" b="1" dirty="0">
                        <a:solidFill>
                          <a:schemeClr val="dk1"/>
                        </a:solidFill>
                        <a:latin typeface="Didact Gothic"/>
                        <a:ea typeface="Didact Gothic"/>
                        <a:cs typeface="Didact Gothic"/>
                        <a:sym typeface="Didact Gothic"/>
                      </a:endParaRPr>
                    </a:p>
                  </a:txBody>
                  <a:tcPr marL="91425" marR="91425" marT="91425" marB="91425" anchor="ctr">
                    <a:lnL w="19050" cap="flat" cmpd="sng" algn="ctr">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19050" cap="flat" cmpd="sng">
                      <a:solidFill>
                        <a:schemeClr val="dk1"/>
                      </a:solidFill>
                      <a:prstDash val="dash"/>
                      <a:round/>
                      <a:headEnd type="none" w="sm" len="sm"/>
                      <a:tailEnd type="none" w="sm" len="sm"/>
                    </a:lnT>
                    <a:lnB w="19050" cap="flat" cmpd="sng" algn="ctr">
                      <a:solidFill>
                        <a:schemeClr val="dk1"/>
                      </a:solidFill>
                      <a:prstDash val="dash"/>
                      <a:round/>
                      <a:headEnd type="none" w="sm" len="sm"/>
                      <a:tailEnd type="none" w="sm" len="sm"/>
                    </a:lnB>
                  </a:tcPr>
                </a:tc>
                <a:tc>
                  <a:txBody>
                    <a:bodyPr/>
                    <a:lstStyle/>
                    <a:p>
                      <a:pPr marL="0" lvl="0" indent="0" algn="ctr" rtl="0">
                        <a:spcBef>
                          <a:spcPts val="0"/>
                        </a:spcBef>
                        <a:spcAft>
                          <a:spcPts val="0"/>
                        </a:spcAft>
                        <a:buNone/>
                      </a:pPr>
                      <a:r>
                        <a:rPr lang="en" sz="2500" b="1" dirty="0">
                          <a:solidFill>
                            <a:schemeClr val="dk1"/>
                          </a:solidFill>
                          <a:latin typeface="Didact Gothic"/>
                          <a:ea typeface="Didact Gothic"/>
                          <a:cs typeface="Didact Gothic"/>
                          <a:sym typeface="Didact Gothic"/>
                        </a:rPr>
                        <a:t>Discussion </a:t>
                      </a:r>
                      <a:endParaRPr sz="2500" b="1" dirty="0">
                        <a:solidFill>
                          <a:schemeClr val="dk1"/>
                        </a:solidFill>
                        <a:latin typeface="Didact Gothic"/>
                        <a:ea typeface="Didact Gothic"/>
                        <a:cs typeface="Didact Gothic"/>
                        <a:sym typeface="Didact Gothic"/>
                      </a:endParaRPr>
                    </a:p>
                  </a:txBody>
                  <a:tcPr marL="91425" marR="91425" marT="91425" marB="91425" anchor="ctr">
                    <a:lnL w="19050" cap="flat" cmpd="sng">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19050" cap="flat" cmpd="sng">
                      <a:solidFill>
                        <a:schemeClr val="dk1"/>
                      </a:solidFill>
                      <a:prstDash val="dash"/>
                      <a:round/>
                      <a:headEnd type="none" w="sm" len="sm"/>
                      <a:tailEnd type="none" w="sm" len="sm"/>
                    </a:lnT>
                    <a:lnB w="19050" cap="flat" cmpd="sng">
                      <a:solidFill>
                        <a:schemeClr val="dk1"/>
                      </a:solidFill>
                      <a:prstDash val="dash"/>
                      <a:round/>
                      <a:headEnd type="none" w="sm" len="sm"/>
                      <a:tailEnd type="none" w="sm" len="sm"/>
                    </a:lnB>
                  </a:tcPr>
                </a:tc>
                <a:extLst>
                  <a:ext uri="{0D108BD9-81ED-4DB2-BD59-A6C34878D82A}">
                    <a16:rowId xmlns:a16="http://schemas.microsoft.com/office/drawing/2014/main" val="10000"/>
                  </a:ext>
                </a:extLst>
              </a:tr>
              <a:tr h="885579">
                <a:tc>
                  <a:txBody>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 1</a:t>
                      </a:r>
                      <a:endParaRPr dirty="0">
                        <a:solidFill>
                          <a:schemeClr val="dk1"/>
                        </a:solidFill>
                        <a:latin typeface="Montserrat Medium"/>
                        <a:ea typeface="Montserrat Medium"/>
                        <a:cs typeface="Montserrat Medium"/>
                        <a:sym typeface="Montserrat Medium"/>
                      </a:endParaRPr>
                    </a:p>
                  </a:txBody>
                  <a:tcPr marL="91425" marR="91425" marT="91425" marB="91425" anchor="ctr">
                    <a:lnL w="19050" cap="flat" cmpd="sng" algn="ctr">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19050" cap="flat" cmpd="sng" algn="ctr">
                      <a:solidFill>
                        <a:schemeClr val="dk1"/>
                      </a:solidFill>
                      <a:prstDash val="dash"/>
                      <a:round/>
                      <a:headEnd type="none" w="sm" len="sm"/>
                      <a:tailEnd type="none" w="sm" len="sm"/>
                    </a:lnT>
                    <a:lnB w="9525" cap="flat" cmpd="sng" algn="ctr">
                      <a:solidFill>
                        <a:schemeClr val="dk1">
                          <a:alpha val="0"/>
                        </a:schemeClr>
                      </a:solidFill>
                      <a:prstDash val="solid"/>
                      <a:round/>
                      <a:headEnd type="none" w="sm" len="sm"/>
                      <a:tailEnd type="none" w="sm" len="sm"/>
                    </a:lnB>
                  </a:tcPr>
                </a:tc>
                <a:tc>
                  <a:txBody>
                    <a:bodyPr/>
                    <a:lstStyle/>
                    <a:p>
                      <a:r>
                        <a:rPr lang="en-US" sz="1000" b="1" i="0" u="none" strike="noStrike" cap="none" dirty="0">
                          <a:solidFill>
                            <a:schemeClr val="bg1">
                              <a:lumMod val="75000"/>
                            </a:schemeClr>
                          </a:solidFill>
                          <a:latin typeface="Didact Gothic"/>
                          <a:ea typeface="Arial"/>
                          <a:cs typeface="อีฟดอวอิ้ง Bold"/>
                          <a:sym typeface="Arial"/>
                        </a:rPr>
                        <a:t>We found that </a:t>
                      </a:r>
                      <a:r>
                        <a:rPr lang="en-US" sz="1000" b="1" i="0" u="none" strike="noStrike" cap="none" dirty="0" err="1">
                          <a:solidFill>
                            <a:schemeClr val="bg1">
                              <a:lumMod val="75000"/>
                            </a:schemeClr>
                          </a:solidFill>
                          <a:latin typeface="Didact Gothic"/>
                          <a:ea typeface="Arial"/>
                          <a:cs typeface="อีฟดอวอิ้ง Bold"/>
                          <a:sym typeface="Arial"/>
                        </a:rPr>
                        <a:t>fluropyrimidine</a:t>
                      </a:r>
                      <a:r>
                        <a:rPr lang="en-US" sz="1000" b="1" i="0" u="none" strike="noStrike" cap="none" dirty="0">
                          <a:solidFill>
                            <a:schemeClr val="bg1">
                              <a:lumMod val="75000"/>
                            </a:schemeClr>
                          </a:solidFill>
                          <a:latin typeface="Didact Gothic"/>
                          <a:ea typeface="Arial"/>
                          <a:cs typeface="อีฟดอวอิ้ง Bold"/>
                          <a:sym typeface="Arial"/>
                        </a:rPr>
                        <a:t> has made 4 extra interactions with (tyr326,ile,199,tyr60,leu171) van der </a:t>
                      </a:r>
                      <a:r>
                        <a:rPr lang="en-US" sz="1000" b="1" i="0" u="none" strike="noStrike" cap="none" dirty="0" err="1">
                          <a:solidFill>
                            <a:schemeClr val="bg1">
                              <a:lumMod val="75000"/>
                            </a:schemeClr>
                          </a:solidFill>
                          <a:latin typeface="Didact Gothic"/>
                          <a:ea typeface="Arial"/>
                          <a:cs typeface="อีฟดอวอิ้ง Bold"/>
                          <a:sym typeface="Arial"/>
                        </a:rPr>
                        <a:t>waal,convention</a:t>
                      </a:r>
                      <a:r>
                        <a:rPr lang="en-US" sz="1000" b="1" i="0" u="none" strike="noStrike" cap="none" dirty="0">
                          <a:solidFill>
                            <a:schemeClr val="bg1">
                              <a:lumMod val="75000"/>
                            </a:schemeClr>
                          </a:solidFill>
                          <a:latin typeface="Didact Gothic"/>
                          <a:ea typeface="Arial"/>
                          <a:cs typeface="อีฟดอวอิ้ง Bold"/>
                          <a:sym typeface="Arial"/>
                        </a:rPr>
                        <a:t> </a:t>
                      </a:r>
                      <a:r>
                        <a:rPr lang="en-US" sz="1000" b="1" i="0" u="none" strike="noStrike" cap="none" dirty="0" err="1">
                          <a:solidFill>
                            <a:schemeClr val="bg1">
                              <a:lumMod val="75000"/>
                            </a:schemeClr>
                          </a:solidFill>
                          <a:latin typeface="Didact Gothic"/>
                          <a:ea typeface="Arial"/>
                          <a:cs typeface="อีฟดอวอิ้ง Bold"/>
                          <a:sym typeface="Arial"/>
                        </a:rPr>
                        <a:t>hydrogen,carbon</a:t>
                      </a:r>
                      <a:r>
                        <a:rPr lang="en-US" sz="1000" b="1" i="0" u="none" strike="noStrike" cap="none" dirty="0">
                          <a:solidFill>
                            <a:schemeClr val="bg1">
                              <a:lumMod val="75000"/>
                            </a:schemeClr>
                          </a:solidFill>
                          <a:latin typeface="Didact Gothic"/>
                          <a:ea typeface="Arial"/>
                          <a:cs typeface="อีฟดอวอิ้ง Bold"/>
                          <a:sym typeface="Arial"/>
                        </a:rPr>
                        <a:t> </a:t>
                      </a:r>
                      <a:r>
                        <a:rPr lang="en-US" sz="1000" b="1" i="0" u="none" strike="noStrike" cap="none" dirty="0" err="1">
                          <a:solidFill>
                            <a:schemeClr val="bg1">
                              <a:lumMod val="75000"/>
                            </a:schemeClr>
                          </a:solidFill>
                          <a:latin typeface="Didact Gothic"/>
                          <a:ea typeface="Arial"/>
                          <a:cs typeface="อีฟดอวอิ้ง Bold"/>
                          <a:sym typeface="Arial"/>
                        </a:rPr>
                        <a:t>hydrogen,pi</a:t>
                      </a:r>
                      <a:r>
                        <a:rPr lang="en-US" sz="1000" b="1" i="0" u="none" strike="noStrike" cap="none" dirty="0">
                          <a:solidFill>
                            <a:schemeClr val="bg1">
                              <a:lumMod val="75000"/>
                            </a:schemeClr>
                          </a:solidFill>
                          <a:latin typeface="Didact Gothic"/>
                          <a:ea typeface="Arial"/>
                          <a:cs typeface="อีฟดอวอิ้ง Bold"/>
                          <a:sym typeface="Arial"/>
                        </a:rPr>
                        <a:t>-pi </a:t>
                      </a:r>
                      <a:r>
                        <a:rPr lang="en-US" sz="1000" b="1" i="0" u="none" strike="noStrike" cap="none" dirty="0" err="1">
                          <a:solidFill>
                            <a:schemeClr val="bg1">
                              <a:lumMod val="75000"/>
                            </a:schemeClr>
                          </a:solidFill>
                          <a:latin typeface="Didact Gothic"/>
                          <a:ea typeface="Arial"/>
                          <a:cs typeface="อีฟดอวอิ้ง Bold"/>
                          <a:sym typeface="Arial"/>
                        </a:rPr>
                        <a:t>stacked,pi</a:t>
                      </a:r>
                      <a:r>
                        <a:rPr lang="en-US" sz="1000" b="1" i="0" u="none" strike="noStrike" cap="none" dirty="0">
                          <a:solidFill>
                            <a:schemeClr val="bg1">
                              <a:lumMod val="75000"/>
                            </a:schemeClr>
                          </a:solidFill>
                          <a:latin typeface="Didact Gothic"/>
                          <a:ea typeface="Arial"/>
                          <a:cs typeface="อีฟดอวอิ้ง Bold"/>
                          <a:sym typeface="Arial"/>
                        </a:rPr>
                        <a:t>-pi t-</a:t>
                      </a:r>
                      <a:r>
                        <a:rPr lang="en-US" sz="1000" b="1" i="0" u="none" strike="noStrike" cap="none" dirty="0" err="1">
                          <a:solidFill>
                            <a:schemeClr val="bg1">
                              <a:lumMod val="75000"/>
                            </a:schemeClr>
                          </a:solidFill>
                          <a:latin typeface="Didact Gothic"/>
                          <a:ea typeface="Arial"/>
                          <a:cs typeface="อีฟดอวอิ้ง Bold"/>
                          <a:sym typeface="Arial"/>
                        </a:rPr>
                        <a:t>shaped,amide</a:t>
                      </a:r>
                      <a:r>
                        <a:rPr lang="en-US" sz="1000" b="1" i="0" u="none" strike="noStrike" cap="none" dirty="0">
                          <a:solidFill>
                            <a:schemeClr val="bg1">
                              <a:lumMod val="75000"/>
                            </a:schemeClr>
                          </a:solidFill>
                          <a:latin typeface="Didact Gothic"/>
                          <a:ea typeface="Arial"/>
                          <a:cs typeface="อีฟดอวอิ้ง Bold"/>
                          <a:sym typeface="Arial"/>
                        </a:rPr>
                        <a:t>-pi stacked bond interactions. After adding furanose and </a:t>
                      </a:r>
                      <a:r>
                        <a:rPr lang="en-US" sz="1000" b="1" i="0" u="none" strike="noStrike" cap="none" dirty="0" err="1">
                          <a:solidFill>
                            <a:schemeClr val="bg1">
                              <a:lumMod val="75000"/>
                            </a:schemeClr>
                          </a:solidFill>
                          <a:latin typeface="Didact Gothic"/>
                          <a:ea typeface="Arial"/>
                          <a:cs typeface="อีฟดอวอิ้ง Bold"/>
                          <a:sym typeface="Arial"/>
                        </a:rPr>
                        <a:t>chloro</a:t>
                      </a:r>
                      <a:r>
                        <a:rPr lang="en-US" sz="1000" b="1" i="0" u="none" strike="noStrike" cap="none" dirty="0">
                          <a:solidFill>
                            <a:schemeClr val="bg1">
                              <a:lumMod val="75000"/>
                            </a:schemeClr>
                          </a:solidFill>
                          <a:latin typeface="Didact Gothic"/>
                          <a:ea typeface="Arial"/>
                          <a:cs typeface="อีฟดอวอิ้ง Bold"/>
                          <a:sym typeface="Arial"/>
                        </a:rPr>
                        <a:t> on central benzene ring it mad interactions with (tyr435, tyr398) pi-pi </a:t>
                      </a:r>
                      <a:r>
                        <a:rPr lang="en-US" sz="1000" b="1" i="0" u="none" strike="noStrike" cap="none" dirty="0" err="1">
                          <a:solidFill>
                            <a:schemeClr val="bg1">
                              <a:lumMod val="75000"/>
                            </a:schemeClr>
                          </a:solidFill>
                          <a:latin typeface="Didact Gothic"/>
                          <a:ea typeface="Arial"/>
                          <a:cs typeface="อีฟดอวอิ้ง Bold"/>
                          <a:sym typeface="Arial"/>
                        </a:rPr>
                        <a:t>stacked,pi</a:t>
                      </a:r>
                      <a:r>
                        <a:rPr lang="en-US" sz="1000" b="1" i="0" u="none" strike="noStrike" cap="none" dirty="0">
                          <a:solidFill>
                            <a:schemeClr val="bg1">
                              <a:lumMod val="75000"/>
                            </a:schemeClr>
                          </a:solidFill>
                          <a:latin typeface="Didact Gothic"/>
                          <a:ea typeface="Arial"/>
                          <a:cs typeface="อีฟดอวอิ้ง Bold"/>
                          <a:sym typeface="Arial"/>
                        </a:rPr>
                        <a:t>-pi t-shaped , amide-pi stacked. After adding di </a:t>
                      </a:r>
                      <a:r>
                        <a:rPr lang="en-US" sz="1000" b="1" i="0" u="none" strike="noStrike" cap="none" dirty="0" err="1">
                          <a:solidFill>
                            <a:schemeClr val="bg1">
                              <a:lumMod val="75000"/>
                            </a:schemeClr>
                          </a:solidFill>
                          <a:latin typeface="Didact Gothic"/>
                          <a:ea typeface="Arial"/>
                          <a:cs typeface="อีฟดอวอิ้ง Bold"/>
                          <a:sym typeface="Arial"/>
                        </a:rPr>
                        <a:t>fluro</a:t>
                      </a:r>
                      <a:r>
                        <a:rPr lang="en-US" sz="1000" b="1" i="0" u="none" strike="noStrike" cap="none" dirty="0">
                          <a:solidFill>
                            <a:schemeClr val="bg1">
                              <a:lumMod val="75000"/>
                            </a:schemeClr>
                          </a:solidFill>
                          <a:latin typeface="Didact Gothic"/>
                          <a:ea typeface="Arial"/>
                          <a:cs typeface="อีฟดอวอิ้ง Bold"/>
                          <a:sym typeface="Arial"/>
                        </a:rPr>
                        <a:t> on meta positions interactions with lateral benzene were (tyr398, cys397, gly57 ) and 3-fluro interactions with (gly57)and 5-fluro with (cys397,tyr398 ) .</a:t>
                      </a:r>
                    </a:p>
                  </a:txBody>
                  <a:tcPr marL="91425" marR="91425" marT="91425" marB="91425" anchor="ctr">
                    <a:lnL w="19050" cap="flat" cmpd="sng">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19050" cap="flat" cmpd="sng">
                      <a:solidFill>
                        <a:schemeClr val="dk1"/>
                      </a:solidFill>
                      <a:prstDash val="dash"/>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1"/>
                  </a:ext>
                </a:extLst>
              </a:tr>
              <a:tr h="885579">
                <a:tc>
                  <a:txBody>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 7</a:t>
                      </a:r>
                      <a:endParaRPr dirty="0">
                        <a:solidFill>
                          <a:schemeClr val="dk1"/>
                        </a:solidFill>
                        <a:latin typeface="Montserrat Medium"/>
                        <a:ea typeface="Montserrat Medium"/>
                        <a:cs typeface="Montserrat Medium"/>
                        <a:sym typeface="Montserrat Medium"/>
                      </a:endParaRPr>
                    </a:p>
                  </a:txBody>
                  <a:tcPr marL="91425" marR="91425" marT="91425" marB="91425" anchor="ctr">
                    <a:lnL w="19050" cap="flat" cmpd="sng" algn="ctr">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9525" cap="flat" cmpd="sng" algn="ctr">
                      <a:solidFill>
                        <a:schemeClr val="dk1">
                          <a:alpha val="0"/>
                        </a:schemeClr>
                      </a:solidFill>
                      <a:prstDash val="solid"/>
                      <a:round/>
                      <a:headEnd type="none" w="sm" len="sm"/>
                      <a:tailEnd type="none" w="sm" len="sm"/>
                    </a:lnT>
                    <a:lnB w="9525" cap="flat" cmpd="sng" algn="ctr">
                      <a:solidFill>
                        <a:schemeClr val="dk1">
                          <a:alpha val="0"/>
                        </a:schemeClr>
                      </a:solidFill>
                      <a:prstDash val="solid"/>
                      <a:round/>
                      <a:headEnd type="none" w="sm" len="sm"/>
                      <a:tailEnd type="none" w="sm" len="sm"/>
                    </a:lnB>
                  </a:tcPr>
                </a:tc>
                <a:tc>
                  <a:txBody>
                    <a:bodyPr/>
                    <a:lstStyle/>
                    <a:p>
                      <a:r>
                        <a:rPr lang="en-US" sz="1000" b="1" i="0" u="none" strike="noStrike" cap="none" dirty="0">
                          <a:solidFill>
                            <a:schemeClr val="bg1">
                              <a:lumMod val="75000"/>
                            </a:schemeClr>
                          </a:solidFill>
                          <a:latin typeface="Didact Gothic"/>
                          <a:ea typeface="Arial"/>
                          <a:cs typeface="อีฟดอวอิ้ง Bold"/>
                          <a:sym typeface="Arial"/>
                        </a:rPr>
                        <a:t>We found that 2, 6-Difluoropyridine has made 4 extra interactions with (tyr326 pi-pi stacked/ T-shaped / amide-pi stacked, ile199 pi-alkyl, cys172 pi-sulfur, leu171 pi-sigma). After adding tetrahydrofuran and cl on central benzene ring it mad interactions with (tyr435 pi-pi stacked/ T-shaped / amide-pi stacked, tyr398 pi-pi stacked/ T-shaped / amide-pi stacked). After adding trifluoromethyl on meta positions interactions with lateral benzene were (tyr398 pi-pi stacked/ T-shaped / amide-pi stacked, lys296 conventional hydrogen bond, gly57 carbon hydrogen bond, gly58 carbon hydrogen bond) 2-fluro interactions with (gln206 carbon hydrogen bond).</a:t>
                      </a:r>
                    </a:p>
                  </a:txBody>
                  <a:tcPr marL="91425" marR="91425" marT="91425" marB="91425" anchor="ctr">
                    <a:lnL w="19050" cap="flat" cmpd="sng">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2"/>
                  </a:ext>
                </a:extLst>
              </a:tr>
              <a:tr h="885579">
                <a:tc>
                  <a:txBody>
                    <a:bodyPr/>
                    <a:lstStyle/>
                    <a:p>
                      <a:pPr marL="0" lvl="0" indent="0" algn="ctr" rtl="0">
                        <a:spcBef>
                          <a:spcPts val="0"/>
                        </a:spcBef>
                        <a:spcAft>
                          <a:spcPts val="0"/>
                        </a:spcAft>
                        <a:buNone/>
                      </a:pPr>
                      <a:r>
                        <a:rPr lang="en" dirty="0">
                          <a:solidFill>
                            <a:schemeClr val="dk1"/>
                          </a:solidFill>
                          <a:latin typeface="Montserrat Medium"/>
                          <a:ea typeface="Montserrat Medium"/>
                          <a:cs typeface="Montserrat Medium"/>
                          <a:sym typeface="Montserrat Medium"/>
                        </a:rPr>
                        <a:t> 8</a:t>
                      </a:r>
                      <a:endParaRPr dirty="0">
                        <a:solidFill>
                          <a:schemeClr val="dk1"/>
                        </a:solidFill>
                        <a:latin typeface="Montserrat Medium"/>
                        <a:ea typeface="Montserrat Medium"/>
                        <a:cs typeface="Montserrat Medium"/>
                        <a:sym typeface="Montserrat Medium"/>
                      </a:endParaRPr>
                    </a:p>
                  </a:txBody>
                  <a:tcPr marL="91425" marR="91425" marT="91425" marB="91425" anchor="ctr">
                    <a:lnL w="19050" cap="flat" cmpd="sng" algn="ctr">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9525" cap="flat" cmpd="sng" algn="ctr">
                      <a:solidFill>
                        <a:schemeClr val="dk1">
                          <a:alpha val="0"/>
                        </a:schemeClr>
                      </a:solidFill>
                      <a:prstDash val="solid"/>
                      <a:round/>
                      <a:headEnd type="none" w="sm" len="sm"/>
                      <a:tailEnd type="none" w="sm" len="sm"/>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000" b="1" i="0" u="none" strike="noStrike" cap="none" dirty="0">
                          <a:solidFill>
                            <a:schemeClr val="bg1">
                              <a:lumMod val="75000"/>
                            </a:schemeClr>
                          </a:solidFill>
                          <a:latin typeface="Didact Gothic"/>
                          <a:ea typeface="Arial"/>
                          <a:cs typeface="อีฟดอวอิ้ง Bold"/>
                          <a:sym typeface="Arial"/>
                        </a:rPr>
                        <a:t>We found that 2-fluoropyridine has made 4 extra interactions with (leu171, cys172, ile199, tyr326) pi-</a:t>
                      </a:r>
                      <a:r>
                        <a:rPr lang="en-US" sz="1000" b="1" i="0" u="none" strike="noStrike" cap="none" dirty="0" err="1">
                          <a:solidFill>
                            <a:schemeClr val="bg1">
                              <a:lumMod val="75000"/>
                            </a:schemeClr>
                          </a:solidFill>
                          <a:latin typeface="Didact Gothic"/>
                          <a:ea typeface="Arial"/>
                          <a:cs typeface="อีฟดอวอิ้ง Bold"/>
                          <a:sym typeface="Arial"/>
                        </a:rPr>
                        <a:t>sigma,pi</a:t>
                      </a:r>
                      <a:r>
                        <a:rPr lang="en-US" sz="1000" b="1" i="0" u="none" strike="noStrike" cap="none" dirty="0">
                          <a:solidFill>
                            <a:schemeClr val="bg1">
                              <a:lumMod val="75000"/>
                            </a:schemeClr>
                          </a:solidFill>
                          <a:latin typeface="Didact Gothic"/>
                          <a:ea typeface="Arial"/>
                          <a:cs typeface="อีฟดอวอิ้ง Bold"/>
                          <a:sym typeface="Arial"/>
                        </a:rPr>
                        <a:t>-</a:t>
                      </a:r>
                      <a:r>
                        <a:rPr lang="en-US" sz="1000" b="1" i="0" u="none" strike="noStrike" cap="none" dirty="0" err="1">
                          <a:solidFill>
                            <a:schemeClr val="bg1">
                              <a:lumMod val="75000"/>
                            </a:schemeClr>
                          </a:solidFill>
                          <a:latin typeface="Didact Gothic"/>
                          <a:ea typeface="Arial"/>
                          <a:cs typeface="อีฟดอวอิ้ง Bold"/>
                          <a:sym typeface="Arial"/>
                        </a:rPr>
                        <a:t>sulfur,pi</a:t>
                      </a:r>
                      <a:r>
                        <a:rPr lang="en-US" sz="1000" b="1" i="0" u="none" strike="noStrike" cap="none" dirty="0">
                          <a:solidFill>
                            <a:schemeClr val="bg1">
                              <a:lumMod val="75000"/>
                            </a:schemeClr>
                          </a:solidFill>
                          <a:latin typeface="Didact Gothic"/>
                          <a:ea typeface="Arial"/>
                          <a:cs typeface="อีฟดอวอิ้ง Bold"/>
                          <a:sym typeface="Arial"/>
                        </a:rPr>
                        <a:t>-</a:t>
                      </a:r>
                      <a:r>
                        <a:rPr lang="en-US" sz="1000" b="1" i="0" u="none" strike="noStrike" cap="none" dirty="0" err="1">
                          <a:solidFill>
                            <a:schemeClr val="bg1">
                              <a:lumMod val="75000"/>
                            </a:schemeClr>
                          </a:solidFill>
                          <a:latin typeface="Didact Gothic"/>
                          <a:ea typeface="Arial"/>
                          <a:cs typeface="อีฟดอวอิ้ง Bold"/>
                          <a:sym typeface="Arial"/>
                        </a:rPr>
                        <a:t>alkyl,pi</a:t>
                      </a:r>
                      <a:r>
                        <a:rPr lang="en-US" sz="1000" b="1" i="0" u="none" strike="noStrike" cap="none" dirty="0">
                          <a:solidFill>
                            <a:schemeClr val="bg1">
                              <a:lumMod val="75000"/>
                            </a:schemeClr>
                          </a:solidFill>
                          <a:latin typeface="Didact Gothic"/>
                          <a:ea typeface="Arial"/>
                          <a:cs typeface="อีฟดอวอิ้ง Bold"/>
                          <a:sym typeface="Arial"/>
                        </a:rPr>
                        <a:t>-pi </a:t>
                      </a:r>
                      <a:r>
                        <a:rPr lang="en-US" sz="1000" b="1" i="0" u="none" strike="noStrike" cap="none" dirty="0" err="1">
                          <a:solidFill>
                            <a:schemeClr val="bg1">
                              <a:lumMod val="75000"/>
                            </a:schemeClr>
                          </a:solidFill>
                          <a:latin typeface="Didact Gothic"/>
                          <a:ea typeface="Arial"/>
                          <a:cs typeface="อีฟดอวอิ้ง Bold"/>
                          <a:sym typeface="Arial"/>
                        </a:rPr>
                        <a:t>stacked,pi</a:t>
                      </a:r>
                      <a:r>
                        <a:rPr lang="en-US" sz="1000" b="1" i="0" u="none" strike="noStrike" cap="none" dirty="0">
                          <a:solidFill>
                            <a:schemeClr val="bg1">
                              <a:lumMod val="75000"/>
                            </a:schemeClr>
                          </a:solidFill>
                          <a:latin typeface="Didact Gothic"/>
                          <a:ea typeface="Arial"/>
                          <a:cs typeface="อีฟดอวอิ้ง Bold"/>
                          <a:sym typeface="Arial"/>
                        </a:rPr>
                        <a:t>-pi t-shaped, amide-pi stacked </a:t>
                      </a:r>
                      <a:r>
                        <a:rPr lang="en-US" sz="1000" b="1" i="0" u="none" strike="noStrike" cap="none" dirty="0" err="1">
                          <a:solidFill>
                            <a:schemeClr val="bg1">
                              <a:lumMod val="75000"/>
                            </a:schemeClr>
                          </a:solidFill>
                          <a:latin typeface="Didact Gothic"/>
                          <a:ea typeface="Arial"/>
                          <a:cs typeface="อีฟดอวอิ้ง Bold"/>
                          <a:sym typeface="Arial"/>
                        </a:rPr>
                        <a:t>interactions.After</a:t>
                      </a:r>
                      <a:r>
                        <a:rPr lang="en-US" sz="1000" b="1" i="0" u="none" strike="noStrike" cap="none" dirty="0">
                          <a:solidFill>
                            <a:schemeClr val="bg1">
                              <a:lumMod val="75000"/>
                            </a:schemeClr>
                          </a:solidFill>
                          <a:latin typeface="Didact Gothic"/>
                          <a:ea typeface="Arial"/>
                          <a:cs typeface="อีฟดอวอิ้ง Bold"/>
                          <a:sym typeface="Arial"/>
                        </a:rPr>
                        <a:t> adding tetrahydro furan ring and </a:t>
                      </a:r>
                      <a:r>
                        <a:rPr lang="en-US" sz="1000" b="1" i="0" u="none" strike="noStrike" cap="none" dirty="0" err="1">
                          <a:solidFill>
                            <a:schemeClr val="bg1">
                              <a:lumMod val="75000"/>
                            </a:schemeClr>
                          </a:solidFill>
                          <a:latin typeface="Didact Gothic"/>
                          <a:ea typeface="Arial"/>
                          <a:cs typeface="อีฟดอวอิ้ง Bold"/>
                          <a:sym typeface="Arial"/>
                        </a:rPr>
                        <a:t>chloro</a:t>
                      </a:r>
                      <a:r>
                        <a:rPr lang="en-US" sz="1000" b="1" i="0" u="none" strike="noStrike" cap="none" dirty="0">
                          <a:solidFill>
                            <a:schemeClr val="bg1">
                              <a:lumMod val="75000"/>
                            </a:schemeClr>
                          </a:solidFill>
                          <a:latin typeface="Didact Gothic"/>
                          <a:ea typeface="Arial"/>
                          <a:cs typeface="อีฟดอวอิ้ง Bold"/>
                          <a:sym typeface="Arial"/>
                        </a:rPr>
                        <a:t> on central benzene ring it made interactions with (tyr60, tyr398, tyr435, phe343) pi-</a:t>
                      </a:r>
                      <a:r>
                        <a:rPr lang="en-US" sz="1000" b="1" i="0" u="none" strike="noStrike" cap="none" dirty="0" err="1">
                          <a:solidFill>
                            <a:schemeClr val="bg1">
                              <a:lumMod val="75000"/>
                            </a:schemeClr>
                          </a:solidFill>
                          <a:latin typeface="Didact Gothic"/>
                          <a:ea typeface="Arial"/>
                          <a:cs typeface="อีฟดอวอิ้ง Bold"/>
                          <a:sym typeface="Arial"/>
                        </a:rPr>
                        <a:t>alkyl,pi</a:t>
                      </a:r>
                      <a:r>
                        <a:rPr lang="en-US" sz="1000" b="1" i="0" u="none" strike="noStrike" cap="none" dirty="0">
                          <a:solidFill>
                            <a:schemeClr val="bg1">
                              <a:lumMod val="75000"/>
                            </a:schemeClr>
                          </a:solidFill>
                          <a:latin typeface="Didact Gothic"/>
                          <a:ea typeface="Arial"/>
                          <a:cs typeface="อีฟดอวอิ้ง Bold"/>
                          <a:sym typeface="Arial"/>
                        </a:rPr>
                        <a:t>-pi </a:t>
                      </a:r>
                      <a:r>
                        <a:rPr lang="en-US" sz="1000" b="1" i="0" u="none" strike="noStrike" cap="none" dirty="0" err="1">
                          <a:solidFill>
                            <a:schemeClr val="bg1">
                              <a:lumMod val="75000"/>
                            </a:schemeClr>
                          </a:solidFill>
                          <a:latin typeface="Didact Gothic"/>
                          <a:ea typeface="Arial"/>
                          <a:cs typeface="อีฟดอวอิ้ง Bold"/>
                          <a:sym typeface="Arial"/>
                        </a:rPr>
                        <a:t>stacked,pi</a:t>
                      </a:r>
                      <a:r>
                        <a:rPr lang="en-US" sz="1000" b="1" i="0" u="none" strike="noStrike" cap="none" dirty="0">
                          <a:solidFill>
                            <a:schemeClr val="bg1">
                              <a:lumMod val="75000"/>
                            </a:schemeClr>
                          </a:solidFill>
                          <a:latin typeface="Didact Gothic"/>
                          <a:ea typeface="Arial"/>
                          <a:cs typeface="อีฟดอวอิ้ง Bold"/>
                          <a:sym typeface="Arial"/>
                        </a:rPr>
                        <a:t>-pi t-shaped, amide-pi </a:t>
                      </a:r>
                      <a:r>
                        <a:rPr lang="en-US" sz="1000" b="1" i="0" u="none" strike="noStrike" cap="none" dirty="0" err="1">
                          <a:solidFill>
                            <a:schemeClr val="bg1">
                              <a:lumMod val="75000"/>
                            </a:schemeClr>
                          </a:solidFill>
                          <a:latin typeface="Didact Gothic"/>
                          <a:ea typeface="Arial"/>
                          <a:cs typeface="อีฟดอวอิ้ง Bold"/>
                          <a:sym typeface="Arial"/>
                        </a:rPr>
                        <a:t>stacked,pi</a:t>
                      </a:r>
                      <a:r>
                        <a:rPr lang="en-US" sz="1000" b="1" i="0" u="none" strike="noStrike" cap="none" dirty="0">
                          <a:solidFill>
                            <a:schemeClr val="bg1">
                              <a:lumMod val="75000"/>
                            </a:schemeClr>
                          </a:solidFill>
                          <a:latin typeface="Didact Gothic"/>
                          <a:ea typeface="Arial"/>
                          <a:cs typeface="อีฟดอวอิ้ง Bold"/>
                          <a:sym typeface="Arial"/>
                        </a:rPr>
                        <a:t>-alkyl interactions. After adding </a:t>
                      </a:r>
                      <a:r>
                        <a:rPr lang="en-US" sz="1000" b="1" i="0" u="none" strike="noStrike" cap="none" dirty="0" err="1">
                          <a:solidFill>
                            <a:schemeClr val="bg1">
                              <a:lumMod val="75000"/>
                            </a:schemeClr>
                          </a:solidFill>
                          <a:latin typeface="Didact Gothic"/>
                          <a:ea typeface="Arial"/>
                          <a:cs typeface="อีฟดอวอิ้ง Bold"/>
                          <a:sym typeface="Arial"/>
                        </a:rPr>
                        <a:t>flur</a:t>
                      </a:r>
                      <a:r>
                        <a:rPr lang="en-US" sz="1000" b="1" i="0" u="none" strike="noStrike" cap="none" dirty="0">
                          <a:solidFill>
                            <a:schemeClr val="bg1">
                              <a:lumMod val="75000"/>
                            </a:schemeClr>
                          </a:solidFill>
                          <a:latin typeface="Didact Gothic"/>
                          <a:ea typeface="Arial"/>
                          <a:cs typeface="อีฟดอวอิ้ง Bold"/>
                          <a:sym typeface="Arial"/>
                        </a:rPr>
                        <a:t> in meta position made interactions with(tyr398,typ388,gly57,lys296,cys397) pi-</a:t>
                      </a:r>
                      <a:r>
                        <a:rPr lang="en-US" sz="1000" b="1" i="0" u="none" strike="noStrike" cap="none" dirty="0" err="1">
                          <a:solidFill>
                            <a:schemeClr val="bg1">
                              <a:lumMod val="75000"/>
                            </a:schemeClr>
                          </a:solidFill>
                          <a:latin typeface="Didact Gothic"/>
                          <a:ea typeface="Arial"/>
                          <a:cs typeface="อีฟดอวอิ้ง Bold"/>
                          <a:sym typeface="Arial"/>
                        </a:rPr>
                        <a:t>alkyl,pi</a:t>
                      </a:r>
                      <a:r>
                        <a:rPr lang="en-US" sz="1000" b="1" i="0" u="none" strike="noStrike" cap="none" dirty="0">
                          <a:solidFill>
                            <a:schemeClr val="bg1">
                              <a:lumMod val="75000"/>
                            </a:schemeClr>
                          </a:solidFill>
                          <a:latin typeface="Didact Gothic"/>
                          <a:ea typeface="Arial"/>
                          <a:cs typeface="อีฟดอวอิ้ง Bold"/>
                          <a:sym typeface="Arial"/>
                        </a:rPr>
                        <a:t>-pi </a:t>
                      </a:r>
                      <a:r>
                        <a:rPr lang="en-US" sz="1000" b="1" i="0" u="none" strike="noStrike" cap="none" dirty="0" err="1">
                          <a:solidFill>
                            <a:schemeClr val="bg1">
                              <a:lumMod val="75000"/>
                            </a:schemeClr>
                          </a:solidFill>
                          <a:latin typeface="Didact Gothic"/>
                          <a:ea typeface="Arial"/>
                          <a:cs typeface="อีฟดอวอิ้ง Bold"/>
                          <a:sym typeface="Arial"/>
                        </a:rPr>
                        <a:t>stacked,pi</a:t>
                      </a:r>
                      <a:r>
                        <a:rPr lang="en-US" sz="1000" b="1" i="0" u="none" strike="noStrike" cap="none" dirty="0">
                          <a:solidFill>
                            <a:schemeClr val="bg1">
                              <a:lumMod val="75000"/>
                            </a:schemeClr>
                          </a:solidFill>
                          <a:latin typeface="Didact Gothic"/>
                          <a:ea typeface="Arial"/>
                          <a:cs typeface="อีฟดอวอิ้ง Bold"/>
                          <a:sym typeface="Arial"/>
                        </a:rPr>
                        <a:t>-pi t-shaped, amide-pi </a:t>
                      </a:r>
                      <a:r>
                        <a:rPr lang="en-US" sz="1000" b="1" i="0" u="none" strike="noStrike" cap="none" dirty="0" err="1">
                          <a:solidFill>
                            <a:schemeClr val="bg1">
                              <a:lumMod val="75000"/>
                            </a:schemeClr>
                          </a:solidFill>
                          <a:latin typeface="Didact Gothic"/>
                          <a:ea typeface="Arial"/>
                          <a:cs typeface="อีฟดอวอิ้ง Bold"/>
                          <a:sym typeface="Arial"/>
                        </a:rPr>
                        <a:t>stacked,pi-alkyl,conventional</a:t>
                      </a:r>
                      <a:r>
                        <a:rPr lang="en-US" sz="1000" b="1" i="0" u="none" strike="noStrike" cap="none" dirty="0">
                          <a:solidFill>
                            <a:schemeClr val="bg1">
                              <a:lumMod val="75000"/>
                            </a:schemeClr>
                          </a:solidFill>
                          <a:latin typeface="Didact Gothic"/>
                          <a:ea typeface="Arial"/>
                          <a:cs typeface="อีฟดอวอิ้ง Bold"/>
                          <a:sym typeface="Arial"/>
                        </a:rPr>
                        <a:t> hydrogen bond interactions.</a:t>
                      </a:r>
                      <a:endParaRPr sz="1000" b="1" i="0" u="none" strike="noStrike" cap="none" dirty="0">
                        <a:solidFill>
                          <a:schemeClr val="bg1">
                            <a:lumMod val="75000"/>
                          </a:schemeClr>
                        </a:solidFill>
                        <a:latin typeface="Didact Gothic"/>
                        <a:ea typeface="Montserrat Medium"/>
                        <a:cs typeface="อีฟดอวอิ้ง Bold"/>
                        <a:sym typeface="Montserrat Medium"/>
                      </a:endParaRPr>
                    </a:p>
                  </a:txBody>
                  <a:tcPr marL="91425" marR="91425" marT="91425" marB="91425" anchor="ctr">
                    <a:lnL w="19050" cap="flat" cmpd="sng">
                      <a:solidFill>
                        <a:schemeClr val="dk1"/>
                      </a:solidFill>
                      <a:prstDash val="dash"/>
                      <a:round/>
                      <a:headEnd type="none" w="sm" len="sm"/>
                      <a:tailEnd type="none" w="sm" len="sm"/>
                    </a:lnL>
                    <a:lnR w="19050" cap="flat" cmpd="sng">
                      <a:solidFill>
                        <a:schemeClr val="dk1"/>
                      </a:solidFill>
                      <a:prstDash val="dash"/>
                      <a:round/>
                      <a:headEnd type="none" w="sm" len="sm"/>
                      <a:tailEnd type="none" w="sm" len="sm"/>
                    </a:lnR>
                    <a:lnT w="9525" cap="flat" cmpd="sng">
                      <a:solidFill>
                        <a:schemeClr val="dk1">
                          <a:alpha val="0"/>
                        </a:schemeClr>
                      </a:solidFill>
                      <a:prstDash val="solid"/>
                      <a:round/>
                      <a:headEnd type="none" w="sm" len="sm"/>
                      <a:tailEnd type="none" w="sm" len="sm"/>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46014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84A45AD7-1DA6-5C91-DDFF-84DDA4BEA0AC}"/>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AF7D1C2B-5FF6-994C-D276-FE26FDF691B4}"/>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8FA349DF-5493-C74B-0377-F23925AFA529}"/>
              </a:ext>
            </a:extLst>
          </p:cNvPr>
          <p:cNvSpPr txBox="1">
            <a:spLocks/>
          </p:cNvSpPr>
          <p:nvPr/>
        </p:nvSpPr>
        <p:spPr>
          <a:xfrm>
            <a:off x="3139762"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Res</a:t>
            </a:r>
            <a:r>
              <a:rPr lang="en-US" sz="3500" dirty="0">
                <a:latin typeface="Montserrat Medium"/>
                <a:sym typeface="Montserrat Medium"/>
              </a:rPr>
              <a:t>ults</a:t>
            </a:r>
          </a:p>
        </p:txBody>
      </p:sp>
      <p:pic>
        <p:nvPicPr>
          <p:cNvPr id="795" name="Picture 794">
            <a:extLst>
              <a:ext uri="{FF2B5EF4-FFF2-40B4-BE49-F238E27FC236}">
                <a16:creationId xmlns:a16="http://schemas.microsoft.com/office/drawing/2014/main" id="{F2E5C150-7C41-DC21-34F2-6291CC44692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9" name="Picture 8" descr="A black background with a black square&#10;&#10;AI-generated content may be incorrect.">
            <a:extLst>
              <a:ext uri="{FF2B5EF4-FFF2-40B4-BE49-F238E27FC236}">
                <a16:creationId xmlns:a16="http://schemas.microsoft.com/office/drawing/2014/main" id="{2FC4F711-470B-F99A-7A21-AC2C94147598}"/>
              </a:ext>
            </a:extLst>
          </p:cNvPr>
          <p:cNvPicPr>
            <a:picLocks noChangeAspect="1"/>
          </p:cNvPicPr>
          <p:nvPr/>
        </p:nvPicPr>
        <p:blipFill>
          <a:blip r:embed="rId5"/>
          <a:stretch>
            <a:fillRect/>
          </a:stretch>
        </p:blipFill>
        <p:spPr>
          <a:xfrm>
            <a:off x="4320869" y="113437"/>
            <a:ext cx="502262" cy="502262"/>
          </a:xfrm>
          <a:prstGeom prst="rect">
            <a:avLst/>
          </a:prstGeom>
        </p:spPr>
      </p:pic>
      <p:graphicFrame>
        <p:nvGraphicFramePr>
          <p:cNvPr id="5" name="Table 4">
            <a:extLst>
              <a:ext uri="{FF2B5EF4-FFF2-40B4-BE49-F238E27FC236}">
                <a16:creationId xmlns:a16="http://schemas.microsoft.com/office/drawing/2014/main" id="{0AD72A60-95F4-5527-BC4E-180D084D772B}"/>
              </a:ext>
            </a:extLst>
          </p:cNvPr>
          <p:cNvGraphicFramePr>
            <a:graphicFrameLocks noGrp="1"/>
          </p:cNvGraphicFramePr>
          <p:nvPr>
            <p:extLst>
              <p:ext uri="{D42A27DB-BD31-4B8C-83A1-F6EECF244321}">
                <p14:modId xmlns:p14="http://schemas.microsoft.com/office/powerpoint/2010/main" val="2082048488"/>
              </p:ext>
            </p:extLst>
          </p:nvPr>
        </p:nvGraphicFramePr>
        <p:xfrm>
          <a:off x="495360" y="1492514"/>
          <a:ext cx="8381603" cy="2973886"/>
        </p:xfrm>
        <a:graphic>
          <a:graphicData uri="http://schemas.openxmlformats.org/drawingml/2006/table">
            <a:tbl>
              <a:tblPr firstRow="1" firstCol="1" bandRow="1">
                <a:tableStyleId>{5C22544A-7EE6-4342-B048-85BDC9FD1C3A}</a:tableStyleId>
              </a:tblPr>
              <a:tblGrid>
                <a:gridCol w="1247069">
                  <a:extLst>
                    <a:ext uri="{9D8B030D-6E8A-4147-A177-3AD203B41FA5}">
                      <a16:colId xmlns:a16="http://schemas.microsoft.com/office/drawing/2014/main" val="2255635006"/>
                    </a:ext>
                  </a:extLst>
                </a:gridCol>
                <a:gridCol w="1226654">
                  <a:extLst>
                    <a:ext uri="{9D8B030D-6E8A-4147-A177-3AD203B41FA5}">
                      <a16:colId xmlns:a16="http://schemas.microsoft.com/office/drawing/2014/main" val="2167429789"/>
                    </a:ext>
                  </a:extLst>
                </a:gridCol>
                <a:gridCol w="1376647">
                  <a:extLst>
                    <a:ext uri="{9D8B030D-6E8A-4147-A177-3AD203B41FA5}">
                      <a16:colId xmlns:a16="http://schemas.microsoft.com/office/drawing/2014/main" val="3977443298"/>
                    </a:ext>
                  </a:extLst>
                </a:gridCol>
                <a:gridCol w="1114353">
                  <a:extLst>
                    <a:ext uri="{9D8B030D-6E8A-4147-A177-3AD203B41FA5}">
                      <a16:colId xmlns:a16="http://schemas.microsoft.com/office/drawing/2014/main" val="78555730"/>
                    </a:ext>
                  </a:extLst>
                </a:gridCol>
                <a:gridCol w="1353411">
                  <a:extLst>
                    <a:ext uri="{9D8B030D-6E8A-4147-A177-3AD203B41FA5}">
                      <a16:colId xmlns:a16="http://schemas.microsoft.com/office/drawing/2014/main" val="4217436741"/>
                    </a:ext>
                  </a:extLst>
                </a:gridCol>
                <a:gridCol w="783415">
                  <a:extLst>
                    <a:ext uri="{9D8B030D-6E8A-4147-A177-3AD203B41FA5}">
                      <a16:colId xmlns:a16="http://schemas.microsoft.com/office/drawing/2014/main" val="969711157"/>
                    </a:ext>
                  </a:extLst>
                </a:gridCol>
                <a:gridCol w="1280054">
                  <a:extLst>
                    <a:ext uri="{9D8B030D-6E8A-4147-A177-3AD203B41FA5}">
                      <a16:colId xmlns:a16="http://schemas.microsoft.com/office/drawing/2014/main" val="2539808072"/>
                    </a:ext>
                  </a:extLst>
                </a:gridCol>
              </a:tblGrid>
              <a:tr h="592316">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Molecule  Number</a:t>
                      </a:r>
                    </a:p>
                  </a:txBody>
                  <a:tcPr marL="68580" marR="68580" marT="0" marB="0">
                    <a:solidFill>
                      <a:srgbClr val="FEF0E6"/>
                    </a:solid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Lipophilicity</a:t>
                      </a:r>
                    </a:p>
                  </a:txBody>
                  <a:tcPr marL="68580" marR="68580" marT="0" marB="0">
                    <a:solidFill>
                      <a:srgbClr val="FEF0E6"/>
                    </a:solid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Hydrophilicity</a:t>
                      </a:r>
                    </a:p>
                  </a:txBody>
                  <a:tcPr marL="68580" marR="68580" marT="0" marB="0">
                    <a:solidFill>
                      <a:srgbClr val="FEF0E6"/>
                    </a:solid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Absorption</a:t>
                      </a:r>
                    </a:p>
                  </a:txBody>
                  <a:tcPr marL="68580" marR="68580" marT="0" marB="0">
                    <a:solidFill>
                      <a:srgbClr val="FEF0E6"/>
                    </a:solid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Bioavailability </a:t>
                      </a:r>
                    </a:p>
                  </a:txBody>
                  <a:tcPr marL="68580" marR="68580" marT="0" marB="0">
                    <a:solidFill>
                      <a:srgbClr val="FEF0E6"/>
                    </a:solid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 BBB</a:t>
                      </a:r>
                    </a:p>
                  </a:txBody>
                  <a:tcPr marL="68580" marR="68580" marT="0" marB="0">
                    <a:solidFill>
                      <a:srgbClr val="FEF0E6"/>
                    </a:solid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Beta Glycoprotein</a:t>
                      </a:r>
                    </a:p>
                  </a:txBody>
                  <a:tcPr marL="68580" marR="68580" marT="0" marB="0">
                    <a:solidFill>
                      <a:srgbClr val="FEF0E6"/>
                    </a:solidFill>
                  </a:tcPr>
                </a:tc>
                <a:extLst>
                  <a:ext uri="{0D108BD9-81ED-4DB2-BD59-A6C34878D82A}">
                    <a16:rowId xmlns:a16="http://schemas.microsoft.com/office/drawing/2014/main" val="934812633"/>
                  </a:ext>
                </a:extLst>
              </a:tr>
              <a:tr h="389128">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Safinamide</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Moderate Lipophilicity</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Moderately Soluble</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High</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0.55</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Yes</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No</a:t>
                      </a:r>
                    </a:p>
                  </a:txBody>
                  <a:tcPr marL="68580" marR="68580" marT="0" marB="0">
                    <a:noFill/>
                  </a:tcPr>
                </a:tc>
                <a:extLst>
                  <a:ext uri="{0D108BD9-81ED-4DB2-BD59-A6C34878D82A}">
                    <a16:rowId xmlns:a16="http://schemas.microsoft.com/office/drawing/2014/main" val="3458370865"/>
                  </a:ext>
                </a:extLst>
              </a:tr>
              <a:tr h="410120">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Modification 1</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High Lipophilicity</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Poorly Soluble</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High</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0.55</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Yes</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Yes</a:t>
                      </a:r>
                    </a:p>
                  </a:txBody>
                  <a:tcPr marL="68580" marR="68580" marT="0" marB="0">
                    <a:noFill/>
                  </a:tcPr>
                </a:tc>
                <a:extLst>
                  <a:ext uri="{0D108BD9-81ED-4DB2-BD59-A6C34878D82A}">
                    <a16:rowId xmlns:a16="http://schemas.microsoft.com/office/drawing/2014/main" val="3291346619"/>
                  </a:ext>
                </a:extLst>
              </a:tr>
              <a:tr h="410120">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Modification 2</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Moderate Lipophilicity</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Poorly Soluble</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High</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0.55</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Yes</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No</a:t>
                      </a:r>
                    </a:p>
                  </a:txBody>
                  <a:tcPr marL="68580" marR="68580" marT="0" marB="0">
                    <a:noFill/>
                  </a:tcPr>
                </a:tc>
                <a:extLst>
                  <a:ext uri="{0D108BD9-81ED-4DB2-BD59-A6C34878D82A}">
                    <a16:rowId xmlns:a16="http://schemas.microsoft.com/office/drawing/2014/main" val="367164843"/>
                  </a:ext>
                </a:extLst>
              </a:tr>
              <a:tr h="401338">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Modification 7</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High Lipophilicity</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Poorly Soluble</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High</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0.55</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No</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Yes</a:t>
                      </a:r>
                    </a:p>
                  </a:txBody>
                  <a:tcPr marL="68580" marR="68580" marT="0" marB="0">
                    <a:noFill/>
                  </a:tcPr>
                </a:tc>
                <a:extLst>
                  <a:ext uri="{0D108BD9-81ED-4DB2-BD59-A6C34878D82A}">
                    <a16:rowId xmlns:a16="http://schemas.microsoft.com/office/drawing/2014/main" val="2701152086"/>
                  </a:ext>
                </a:extLst>
              </a:tr>
              <a:tr h="410120">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Modification 8</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Very High Lipophilicity</a:t>
                      </a:r>
                    </a:p>
                  </a:txBody>
                  <a:tcPr marL="68580" marR="68580" marT="0" marB="0">
                    <a:noFill/>
                  </a:tcPr>
                </a:tc>
                <a:tc>
                  <a:txBody>
                    <a:bodyPr/>
                    <a:lstStyle/>
                    <a:p>
                      <a:pPr algn="l">
                        <a:lnSpc>
                          <a:spcPct val="115000"/>
                        </a:lnSpc>
                        <a:spcAft>
                          <a:spcPts val="800"/>
                        </a:spcAft>
                        <a:buNone/>
                      </a:pPr>
                      <a:r>
                        <a:rPr lang="en-US" sz="1400" b="1" kern="1200">
                          <a:solidFill>
                            <a:srgbClr val="043947"/>
                          </a:solidFill>
                          <a:latin typeface="อีฟดอวอิ้ง Bold"/>
                          <a:ea typeface="+mn-ea"/>
                          <a:cs typeface="อีฟดอวอิ้ง Bold"/>
                        </a:rPr>
                        <a:t>Poorly Soluble</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High</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0.55</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No</a:t>
                      </a:r>
                    </a:p>
                  </a:txBody>
                  <a:tcPr marL="68580" marR="68580" marT="0" marB="0">
                    <a:noFill/>
                  </a:tcPr>
                </a:tc>
                <a:tc>
                  <a:txBody>
                    <a:bodyPr/>
                    <a:lstStyle/>
                    <a:p>
                      <a:pPr algn="l">
                        <a:lnSpc>
                          <a:spcPct val="115000"/>
                        </a:lnSpc>
                        <a:spcAft>
                          <a:spcPts val="800"/>
                        </a:spcAft>
                        <a:buNone/>
                      </a:pPr>
                      <a:r>
                        <a:rPr lang="en-US" sz="1400" b="1" kern="1200" dirty="0">
                          <a:solidFill>
                            <a:srgbClr val="043947"/>
                          </a:solidFill>
                          <a:latin typeface="อีฟดอวอิ้ง Bold"/>
                          <a:ea typeface="+mn-ea"/>
                          <a:cs typeface="อีฟดอวอิ้ง Bold"/>
                        </a:rPr>
                        <a:t>Yes</a:t>
                      </a:r>
                    </a:p>
                  </a:txBody>
                  <a:tcPr marL="68580" marR="68580" marT="0" marB="0">
                    <a:noFill/>
                  </a:tcPr>
                </a:tc>
                <a:extLst>
                  <a:ext uri="{0D108BD9-81ED-4DB2-BD59-A6C34878D82A}">
                    <a16:rowId xmlns:a16="http://schemas.microsoft.com/office/drawing/2014/main" val="3807855805"/>
                  </a:ext>
                </a:extLst>
              </a:tr>
            </a:tbl>
          </a:graphicData>
        </a:graphic>
      </p:graphicFrame>
      <p:sp>
        <p:nvSpPr>
          <p:cNvPr id="7" name="TextBox 6">
            <a:extLst>
              <a:ext uri="{FF2B5EF4-FFF2-40B4-BE49-F238E27FC236}">
                <a16:creationId xmlns:a16="http://schemas.microsoft.com/office/drawing/2014/main" id="{4699D92F-C084-DB66-F454-20ED502914CE}"/>
              </a:ext>
            </a:extLst>
          </p:cNvPr>
          <p:cNvSpPr txBox="1"/>
          <p:nvPr/>
        </p:nvSpPr>
        <p:spPr>
          <a:xfrm>
            <a:off x="1104892" y="547896"/>
            <a:ext cx="1324410" cy="553998"/>
          </a:xfrm>
          <a:prstGeom prst="rect">
            <a:avLst/>
          </a:prstGeom>
          <a:noFill/>
        </p:spPr>
        <p:txBody>
          <a:bodyPr wrap="square">
            <a:spAutoFit/>
          </a:bodyPr>
          <a:lstStyle/>
          <a:p>
            <a:r>
              <a:rPr lang="en-US" sz="1500" b="1" dirty="0" err="1">
                <a:solidFill>
                  <a:schemeClr val="dk1"/>
                </a:solidFill>
                <a:latin typeface="Montserrat Medium"/>
              </a:rPr>
              <a:t>Swissadme</a:t>
            </a:r>
            <a:r>
              <a:rPr lang="en-US" sz="1500" b="1" dirty="0">
                <a:solidFill>
                  <a:schemeClr val="dk1"/>
                </a:solidFill>
                <a:latin typeface="Montserrat Medium"/>
              </a:rPr>
              <a:t> Results</a:t>
            </a:r>
          </a:p>
        </p:txBody>
      </p:sp>
      <p:sp>
        <p:nvSpPr>
          <p:cNvPr id="10" name="Freeform: Shape 9">
            <a:extLst>
              <a:ext uri="{FF2B5EF4-FFF2-40B4-BE49-F238E27FC236}">
                <a16:creationId xmlns:a16="http://schemas.microsoft.com/office/drawing/2014/main" id="{F8D17C7F-268C-F143-37A6-43DB758A066B}"/>
              </a:ext>
            </a:extLst>
          </p:cNvPr>
          <p:cNvSpPr/>
          <p:nvPr/>
        </p:nvSpPr>
        <p:spPr>
          <a:xfrm rot="10800000">
            <a:off x="894097" y="376862"/>
            <a:ext cx="1576148" cy="792539"/>
          </a:xfrm>
          <a:custGeom>
            <a:avLst/>
            <a:gdLst>
              <a:gd name="connsiteX0" fmla="*/ 529386 w 1033286"/>
              <a:gd name="connsiteY0" fmla="*/ 26658 h 719735"/>
              <a:gd name="connsiteX1" fmla="*/ 652533 w 1033286"/>
              <a:gd name="connsiteY1" fmla="*/ 128294 h 719735"/>
              <a:gd name="connsiteX2" fmla="*/ 652733 w 1033286"/>
              <a:gd name="connsiteY2" fmla="*/ 128374 h 719735"/>
              <a:gd name="connsiteX3" fmla="*/ 730513 w 1033286"/>
              <a:gd name="connsiteY3" fmla="*/ 102092 h 719735"/>
              <a:gd name="connsiteX4" fmla="*/ 856206 w 1033286"/>
              <a:gd name="connsiteY4" fmla="*/ 227825 h 719735"/>
              <a:gd name="connsiteX5" fmla="*/ 852501 w 1033286"/>
              <a:gd name="connsiteY5" fmla="*/ 256533 h 719735"/>
              <a:gd name="connsiteX6" fmla="*/ 852601 w 1033286"/>
              <a:gd name="connsiteY6" fmla="*/ 256693 h 719735"/>
              <a:gd name="connsiteX7" fmla="*/ 852661 w 1033286"/>
              <a:gd name="connsiteY7" fmla="*/ 256693 h 719735"/>
              <a:gd name="connsiteX8" fmla="*/ 882994 w 1033286"/>
              <a:gd name="connsiteY8" fmla="*/ 252988 h 719735"/>
              <a:gd name="connsiteX9" fmla="*/ 1006892 w 1033286"/>
              <a:gd name="connsiteY9" fmla="*/ 380529 h 719735"/>
              <a:gd name="connsiteX10" fmla="*/ 881355 w 1033286"/>
              <a:gd name="connsiteY10" fmla="*/ 504440 h 719735"/>
              <a:gd name="connsiteX11" fmla="*/ 831243 w 1033286"/>
              <a:gd name="connsiteY11" fmla="*/ 493205 h 719735"/>
              <a:gd name="connsiteX12" fmla="*/ 831082 w 1033286"/>
              <a:gd name="connsiteY12" fmla="*/ 493258 h 719735"/>
              <a:gd name="connsiteX13" fmla="*/ 831070 w 1033286"/>
              <a:gd name="connsiteY13" fmla="*/ 493325 h 719735"/>
              <a:gd name="connsiteX14" fmla="*/ 831070 w 1033286"/>
              <a:gd name="connsiteY14" fmla="*/ 501801 h 719735"/>
              <a:gd name="connsiteX15" fmla="*/ 715226 w 1033286"/>
              <a:gd name="connsiteY15" fmla="*/ 629746 h 719735"/>
              <a:gd name="connsiteX16" fmla="*/ 604994 w 1033286"/>
              <a:gd name="connsiteY16" fmla="*/ 578821 h 719735"/>
              <a:gd name="connsiteX17" fmla="*/ 604824 w 1033286"/>
              <a:gd name="connsiteY17" fmla="*/ 578803 h 719735"/>
              <a:gd name="connsiteX18" fmla="*/ 604780 w 1033286"/>
              <a:gd name="connsiteY18" fmla="*/ 578888 h 719735"/>
              <a:gd name="connsiteX19" fmla="*/ 467507 w 1033286"/>
              <a:gd name="connsiteY19" fmla="*/ 692440 h 719735"/>
              <a:gd name="connsiteX20" fmla="*/ 353395 w 1033286"/>
              <a:gd name="connsiteY20" fmla="*/ 567253 h 719735"/>
              <a:gd name="connsiteX21" fmla="*/ 354594 w 1033286"/>
              <a:gd name="connsiteY21" fmla="*/ 553725 h 719735"/>
              <a:gd name="connsiteX22" fmla="*/ 354554 w 1033286"/>
              <a:gd name="connsiteY22" fmla="*/ 553579 h 719735"/>
              <a:gd name="connsiteX23" fmla="*/ 354408 w 1033286"/>
              <a:gd name="connsiteY23" fmla="*/ 553619 h 719735"/>
              <a:gd name="connsiteX24" fmla="*/ 179178 w 1033286"/>
              <a:gd name="connsiteY24" fmla="*/ 531466 h 719735"/>
              <a:gd name="connsiteX25" fmla="*/ 153534 w 1033286"/>
              <a:gd name="connsiteY25" fmla="*/ 466723 h 719735"/>
              <a:gd name="connsiteX26" fmla="*/ 152268 w 1033286"/>
              <a:gd name="connsiteY26" fmla="*/ 466723 h 719735"/>
              <a:gd name="connsiteX27" fmla="*/ 26718 w 1033286"/>
              <a:gd name="connsiteY27" fmla="*/ 340807 h 719735"/>
              <a:gd name="connsiteX28" fmla="*/ 150629 w 1033286"/>
              <a:gd name="connsiteY28" fmla="*/ 215271 h 719735"/>
              <a:gd name="connsiteX29" fmla="*/ 180962 w 1033286"/>
              <a:gd name="connsiteY29" fmla="*/ 218976 h 719735"/>
              <a:gd name="connsiteX30" fmla="*/ 181135 w 1033286"/>
              <a:gd name="connsiteY30" fmla="*/ 218862 h 719735"/>
              <a:gd name="connsiteX31" fmla="*/ 181135 w 1033286"/>
              <a:gd name="connsiteY31" fmla="*/ 218802 h 719735"/>
              <a:gd name="connsiteX32" fmla="*/ 177444 w 1033286"/>
              <a:gd name="connsiteY32" fmla="*/ 192760 h 719735"/>
              <a:gd name="connsiteX33" fmla="*/ 299637 w 1033286"/>
              <a:gd name="connsiteY33" fmla="*/ 64467 h 719735"/>
              <a:gd name="connsiteX34" fmla="*/ 407305 w 1033286"/>
              <a:gd name="connsiteY34" fmla="*/ 120791 h 719735"/>
              <a:gd name="connsiteX35" fmla="*/ 407466 w 1033286"/>
              <a:gd name="connsiteY35" fmla="*/ 120843 h 719735"/>
              <a:gd name="connsiteX36" fmla="*/ 407518 w 1033286"/>
              <a:gd name="connsiteY36" fmla="*/ 120791 h 719735"/>
              <a:gd name="connsiteX37" fmla="*/ 529386 w 1033286"/>
              <a:gd name="connsiteY37" fmla="*/ 26658 h 719735"/>
              <a:gd name="connsiteX38" fmla="*/ 529386 w 1033286"/>
              <a:gd name="connsiteY38" fmla="*/ 3 h 719735"/>
              <a:gd name="connsiteX39" fmla="*/ 399775 w 1033286"/>
              <a:gd name="connsiteY39" fmla="*/ 72905 h 719735"/>
              <a:gd name="connsiteX40" fmla="*/ 303123 w 1033286"/>
              <a:gd name="connsiteY40" fmla="*/ 37720 h 719735"/>
              <a:gd name="connsiteX41" fmla="*/ 150762 w 1033286"/>
              <a:gd name="connsiteY41" fmla="*/ 188615 h 719735"/>
              <a:gd name="connsiteX42" fmla="*/ 9 w 1033286"/>
              <a:gd name="connsiteY42" fmla="*/ 342648 h 719735"/>
              <a:gd name="connsiteX43" fmla="*/ 130904 w 1033286"/>
              <a:gd name="connsiteY43" fmla="*/ 491885 h 719735"/>
              <a:gd name="connsiteX44" fmla="*/ 314653 w 1033286"/>
              <a:gd name="connsiteY44" fmla="*/ 601983 h 719735"/>
              <a:gd name="connsiteX45" fmla="*/ 329725 w 1033286"/>
              <a:gd name="connsiteY45" fmla="*/ 597360 h 719735"/>
              <a:gd name="connsiteX46" fmla="*/ 509576 w 1033286"/>
              <a:gd name="connsiteY46" fmla="*/ 716674 h 719735"/>
              <a:gd name="connsiteX47" fmla="*/ 618588 w 1033286"/>
              <a:gd name="connsiteY47" fmla="*/ 629479 h 719735"/>
              <a:gd name="connsiteX48" fmla="*/ 705364 w 1033286"/>
              <a:gd name="connsiteY48" fmla="*/ 656828 h 719735"/>
              <a:gd name="connsiteX49" fmla="*/ 855819 w 1033286"/>
              <a:gd name="connsiteY49" fmla="*/ 528536 h 719735"/>
              <a:gd name="connsiteX50" fmla="*/ 881355 w 1033286"/>
              <a:gd name="connsiteY50" fmla="*/ 531095 h 719735"/>
              <a:gd name="connsiteX51" fmla="*/ 1033286 w 1033286"/>
              <a:gd name="connsiteY51" fmla="*/ 378251 h 719735"/>
              <a:gd name="connsiteX52" fmla="*/ 882861 w 1033286"/>
              <a:gd name="connsiteY52" fmla="*/ 226332 h 719735"/>
              <a:gd name="connsiteX53" fmla="*/ 730513 w 1033286"/>
              <a:gd name="connsiteY53" fmla="*/ 75437 h 719735"/>
              <a:gd name="connsiteX54" fmla="*/ 668047 w 1033286"/>
              <a:gd name="connsiteY54" fmla="*/ 88645 h 719735"/>
              <a:gd name="connsiteX55" fmla="*/ 529386 w 1033286"/>
              <a:gd name="connsiteY55" fmla="*/ 3 h 71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33286" h="719735">
                <a:moveTo>
                  <a:pt x="529386" y="26658"/>
                </a:moveTo>
                <a:cubicBezTo>
                  <a:pt x="589615" y="26292"/>
                  <a:pt x="641471" y="69089"/>
                  <a:pt x="652533" y="128294"/>
                </a:cubicBezTo>
                <a:cubicBezTo>
                  <a:pt x="652533" y="128388"/>
                  <a:pt x="652653" y="128441"/>
                  <a:pt x="652733" y="128374"/>
                </a:cubicBezTo>
                <a:cubicBezTo>
                  <a:pt x="675121" y="111404"/>
                  <a:pt x="702421" y="102180"/>
                  <a:pt x="730513" y="102092"/>
                </a:cubicBezTo>
                <a:cubicBezTo>
                  <a:pt x="799855" y="102312"/>
                  <a:pt x="856008" y="158483"/>
                  <a:pt x="856206" y="227825"/>
                </a:cubicBezTo>
                <a:cubicBezTo>
                  <a:pt x="856274" y="237518"/>
                  <a:pt x="855028" y="247175"/>
                  <a:pt x="852501" y="256533"/>
                </a:cubicBezTo>
                <a:cubicBezTo>
                  <a:pt x="852485" y="256605"/>
                  <a:pt x="852529" y="256677"/>
                  <a:pt x="852601" y="256693"/>
                </a:cubicBezTo>
                <a:cubicBezTo>
                  <a:pt x="852621" y="256697"/>
                  <a:pt x="852641" y="256697"/>
                  <a:pt x="852661" y="256693"/>
                </a:cubicBezTo>
                <a:cubicBezTo>
                  <a:pt x="862558" y="254095"/>
                  <a:pt x="872763" y="252848"/>
                  <a:pt x="882994" y="252988"/>
                </a:cubicBezTo>
                <a:cubicBezTo>
                  <a:pt x="952427" y="253994"/>
                  <a:pt x="1007898" y="311096"/>
                  <a:pt x="1006892" y="380529"/>
                </a:cubicBezTo>
                <a:cubicBezTo>
                  <a:pt x="1005898" y="449181"/>
                  <a:pt x="950014" y="504340"/>
                  <a:pt x="881355" y="504440"/>
                </a:cubicBezTo>
                <a:cubicBezTo>
                  <a:pt x="864081" y="503971"/>
                  <a:pt x="847063" y="500155"/>
                  <a:pt x="831243" y="493205"/>
                </a:cubicBezTo>
                <a:cubicBezTo>
                  <a:pt x="831185" y="493175"/>
                  <a:pt x="831111" y="493198"/>
                  <a:pt x="831082" y="493258"/>
                </a:cubicBezTo>
                <a:cubicBezTo>
                  <a:pt x="831071" y="493278"/>
                  <a:pt x="831067" y="493302"/>
                  <a:pt x="831070" y="493325"/>
                </a:cubicBezTo>
                <a:lnTo>
                  <a:pt x="831070" y="501801"/>
                </a:lnTo>
                <a:cubicBezTo>
                  <a:pt x="831615" y="568090"/>
                  <a:pt x="781243" y="623723"/>
                  <a:pt x="715226" y="629746"/>
                </a:cubicBezTo>
                <a:cubicBezTo>
                  <a:pt x="672093" y="633286"/>
                  <a:pt x="630259" y="613959"/>
                  <a:pt x="604994" y="578821"/>
                </a:cubicBezTo>
                <a:cubicBezTo>
                  <a:pt x="604952" y="578769"/>
                  <a:pt x="604876" y="578761"/>
                  <a:pt x="604824" y="578803"/>
                </a:cubicBezTo>
                <a:cubicBezTo>
                  <a:pt x="604799" y="578824"/>
                  <a:pt x="604783" y="578855"/>
                  <a:pt x="604780" y="578888"/>
                </a:cubicBezTo>
                <a:cubicBezTo>
                  <a:pt x="598230" y="648151"/>
                  <a:pt x="536771" y="698991"/>
                  <a:pt x="467507" y="692440"/>
                </a:cubicBezTo>
                <a:cubicBezTo>
                  <a:pt x="402903" y="686331"/>
                  <a:pt x="353511" y="632145"/>
                  <a:pt x="353395" y="567253"/>
                </a:cubicBezTo>
                <a:cubicBezTo>
                  <a:pt x="353384" y="562716"/>
                  <a:pt x="353787" y="558189"/>
                  <a:pt x="354594" y="553725"/>
                </a:cubicBezTo>
                <a:cubicBezTo>
                  <a:pt x="354624" y="553673"/>
                  <a:pt x="354606" y="553608"/>
                  <a:pt x="354554" y="553579"/>
                </a:cubicBezTo>
                <a:cubicBezTo>
                  <a:pt x="354502" y="553549"/>
                  <a:pt x="354437" y="553567"/>
                  <a:pt x="354408" y="553619"/>
                </a:cubicBezTo>
                <a:cubicBezTo>
                  <a:pt x="299902" y="595890"/>
                  <a:pt x="221449" y="585971"/>
                  <a:pt x="179178" y="531466"/>
                </a:cubicBezTo>
                <a:cubicBezTo>
                  <a:pt x="164664" y="512752"/>
                  <a:pt x="155770" y="490298"/>
                  <a:pt x="153534" y="466723"/>
                </a:cubicBezTo>
                <a:lnTo>
                  <a:pt x="152268" y="466723"/>
                </a:lnTo>
                <a:cubicBezTo>
                  <a:pt x="82828" y="466621"/>
                  <a:pt x="26616" y="410248"/>
                  <a:pt x="26718" y="340807"/>
                </a:cubicBezTo>
                <a:cubicBezTo>
                  <a:pt x="26818" y="272149"/>
                  <a:pt x="81977" y="216265"/>
                  <a:pt x="150629" y="215271"/>
                </a:cubicBezTo>
                <a:cubicBezTo>
                  <a:pt x="160860" y="215129"/>
                  <a:pt x="171065" y="216377"/>
                  <a:pt x="180962" y="218976"/>
                </a:cubicBezTo>
                <a:cubicBezTo>
                  <a:pt x="181041" y="218992"/>
                  <a:pt x="181119" y="218941"/>
                  <a:pt x="181135" y="218862"/>
                </a:cubicBezTo>
                <a:cubicBezTo>
                  <a:pt x="181139" y="218842"/>
                  <a:pt x="181139" y="218822"/>
                  <a:pt x="181135" y="218802"/>
                </a:cubicBezTo>
                <a:cubicBezTo>
                  <a:pt x="178907" y="210293"/>
                  <a:pt x="177669" y="201554"/>
                  <a:pt x="177444" y="192760"/>
                </a:cubicBezTo>
                <a:cubicBezTo>
                  <a:pt x="175759" y="123591"/>
                  <a:pt x="230466" y="66152"/>
                  <a:pt x="299637" y="64467"/>
                </a:cubicBezTo>
                <a:cubicBezTo>
                  <a:pt x="342838" y="63416"/>
                  <a:pt x="383531" y="84704"/>
                  <a:pt x="407305" y="120791"/>
                </a:cubicBezTo>
                <a:cubicBezTo>
                  <a:pt x="407336" y="120850"/>
                  <a:pt x="407408" y="120874"/>
                  <a:pt x="407466" y="120843"/>
                </a:cubicBezTo>
                <a:cubicBezTo>
                  <a:pt x="407489" y="120831"/>
                  <a:pt x="407506" y="120814"/>
                  <a:pt x="407518" y="120791"/>
                </a:cubicBezTo>
                <a:cubicBezTo>
                  <a:pt x="422567" y="65723"/>
                  <a:pt x="472303" y="27306"/>
                  <a:pt x="529386" y="26658"/>
                </a:cubicBezTo>
                <a:moveTo>
                  <a:pt x="529386" y="3"/>
                </a:moveTo>
                <a:cubicBezTo>
                  <a:pt x="476510" y="361"/>
                  <a:pt x="427540" y="27906"/>
                  <a:pt x="399775" y="72905"/>
                </a:cubicBezTo>
                <a:cubicBezTo>
                  <a:pt x="372675" y="50216"/>
                  <a:pt x="338468" y="37763"/>
                  <a:pt x="303123" y="37720"/>
                </a:cubicBezTo>
                <a:cubicBezTo>
                  <a:pt x="219590" y="37824"/>
                  <a:pt x="151673" y="105087"/>
                  <a:pt x="150762" y="188615"/>
                </a:cubicBezTo>
                <a:cubicBezTo>
                  <a:pt x="66598" y="189520"/>
                  <a:pt x="-897" y="258483"/>
                  <a:pt x="9" y="342648"/>
                </a:cubicBezTo>
                <a:cubicBezTo>
                  <a:pt x="818" y="417885"/>
                  <a:pt x="56414" y="481271"/>
                  <a:pt x="130904" y="491885"/>
                </a:cubicBezTo>
                <a:cubicBezTo>
                  <a:pt x="151242" y="573029"/>
                  <a:pt x="233509" y="622321"/>
                  <a:pt x="314653" y="601983"/>
                </a:cubicBezTo>
                <a:cubicBezTo>
                  <a:pt x="319753" y="600705"/>
                  <a:pt x="324784" y="599162"/>
                  <a:pt x="329725" y="597360"/>
                </a:cubicBezTo>
                <a:cubicBezTo>
                  <a:pt x="346442" y="679972"/>
                  <a:pt x="426965" y="733391"/>
                  <a:pt x="509576" y="716674"/>
                </a:cubicBezTo>
                <a:cubicBezTo>
                  <a:pt x="557855" y="706905"/>
                  <a:pt x="598451" y="674434"/>
                  <a:pt x="618588" y="629479"/>
                </a:cubicBezTo>
                <a:cubicBezTo>
                  <a:pt x="643958" y="647413"/>
                  <a:pt x="674296" y="656974"/>
                  <a:pt x="705364" y="656828"/>
                </a:cubicBezTo>
                <a:cubicBezTo>
                  <a:pt x="780186" y="656737"/>
                  <a:pt x="843906" y="602404"/>
                  <a:pt x="855819" y="528536"/>
                </a:cubicBezTo>
                <a:cubicBezTo>
                  <a:pt x="864229" y="530206"/>
                  <a:pt x="872781" y="531063"/>
                  <a:pt x="881355" y="531095"/>
                </a:cubicBezTo>
                <a:cubicBezTo>
                  <a:pt x="965516" y="530843"/>
                  <a:pt x="1033538" y="462412"/>
                  <a:pt x="1033286" y="378251"/>
                </a:cubicBezTo>
                <a:cubicBezTo>
                  <a:pt x="1033035" y="295034"/>
                  <a:pt x="966072" y="227404"/>
                  <a:pt x="882861" y="226332"/>
                </a:cubicBezTo>
                <a:cubicBezTo>
                  <a:pt x="881949" y="142810"/>
                  <a:pt x="814041" y="75549"/>
                  <a:pt x="730513" y="75437"/>
                </a:cubicBezTo>
                <a:cubicBezTo>
                  <a:pt x="709002" y="75473"/>
                  <a:pt x="687731" y="79971"/>
                  <a:pt x="668047" y="88645"/>
                </a:cubicBezTo>
                <a:cubicBezTo>
                  <a:pt x="643338" y="34349"/>
                  <a:pt x="589038" y="-364"/>
                  <a:pt x="529386" y="3"/>
                </a:cubicBezTo>
                <a:close/>
              </a:path>
            </a:pathLst>
          </a:custGeom>
          <a:solidFill>
            <a:srgbClr val="525272"/>
          </a:solidFill>
          <a:ln w="13295" cap="flat">
            <a:noFill/>
            <a:prstDash val="solid"/>
            <a:miter/>
          </a:ln>
        </p:spPr>
        <p:txBody>
          <a:bodyPr rtlCol="0" anchor="ctr"/>
          <a:lstStyle/>
          <a:p>
            <a:endParaRPr lang="en-US" dirty="0"/>
          </a:p>
        </p:txBody>
      </p:sp>
      <p:pic>
        <p:nvPicPr>
          <p:cNvPr id="11" name="Graphic 10" descr="Back outline">
            <a:extLst>
              <a:ext uri="{FF2B5EF4-FFF2-40B4-BE49-F238E27FC236}">
                <a16:creationId xmlns:a16="http://schemas.microsoft.com/office/drawing/2014/main" id="{012201ED-DC77-F5C3-5134-26C3B88993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2809241">
            <a:off x="895801" y="904695"/>
            <a:ext cx="682102" cy="682102"/>
          </a:xfrm>
          <a:prstGeom prst="rect">
            <a:avLst/>
          </a:prstGeom>
        </p:spPr>
      </p:pic>
      <p:pic>
        <p:nvPicPr>
          <p:cNvPr id="14" name="Google Shape;882;p67">
            <a:extLst>
              <a:ext uri="{FF2B5EF4-FFF2-40B4-BE49-F238E27FC236}">
                <a16:creationId xmlns:a16="http://schemas.microsoft.com/office/drawing/2014/main" id="{B8B9AA8C-BBB3-2F10-229E-732EB2DF9A4A}"/>
              </a:ext>
            </a:extLst>
          </p:cNvPr>
          <p:cNvPicPr preferRelativeResize="0"/>
          <p:nvPr/>
        </p:nvPicPr>
        <p:blipFill rotWithShape="1">
          <a:blip r:embed="rId8">
            <a:alphaModFix/>
          </a:blip>
          <a:srcRect l="65991" t="51865" b="4443"/>
          <a:stretch/>
        </p:blipFill>
        <p:spPr>
          <a:xfrm flipH="1">
            <a:off x="8010773" y="3691792"/>
            <a:ext cx="1275733" cy="1451708"/>
          </a:xfrm>
          <a:prstGeom prst="rect">
            <a:avLst/>
          </a:prstGeom>
          <a:noFill/>
          <a:ln>
            <a:noFill/>
          </a:ln>
        </p:spPr>
      </p:pic>
    </p:spTree>
    <p:extLst>
      <p:ext uri="{BB962C8B-B14F-4D97-AF65-F5344CB8AC3E}">
        <p14:creationId xmlns:p14="http://schemas.microsoft.com/office/powerpoint/2010/main" val="205583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pSp>
        <p:nvGrpSpPr>
          <p:cNvPr id="564" name="Google Shape;564;p41"/>
          <p:cNvGrpSpPr/>
          <p:nvPr/>
        </p:nvGrpSpPr>
        <p:grpSpPr>
          <a:xfrm>
            <a:off x="4211588" y="2065907"/>
            <a:ext cx="857250" cy="720000"/>
            <a:chOff x="1581563" y="3079533"/>
            <a:chExt cx="857250" cy="720000"/>
          </a:xfrm>
        </p:grpSpPr>
        <p:sp>
          <p:nvSpPr>
            <p:cNvPr id="565" name="Google Shape;565;p41"/>
            <p:cNvSpPr/>
            <p:nvPr/>
          </p:nvSpPr>
          <p:spPr>
            <a:xfrm rot="5400000">
              <a:off x="2168813" y="3349533"/>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1581563" y="307953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41"/>
          <p:cNvSpPr txBox="1">
            <a:spLocks noGrp="1"/>
          </p:cNvSpPr>
          <p:nvPr>
            <p:ph type="title"/>
          </p:nvPr>
        </p:nvSpPr>
        <p:spPr>
          <a:xfrm>
            <a:off x="5221238" y="447078"/>
            <a:ext cx="1073236" cy="33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dirty="0"/>
              <a:t>Name</a:t>
            </a:r>
            <a:endParaRPr dirty="0"/>
          </a:p>
        </p:txBody>
      </p:sp>
      <p:sp>
        <p:nvSpPr>
          <p:cNvPr id="568" name="Google Shape;568;p41"/>
          <p:cNvSpPr txBox="1">
            <a:spLocks noGrp="1"/>
          </p:cNvSpPr>
          <p:nvPr>
            <p:ph type="subTitle" idx="1"/>
          </p:nvPr>
        </p:nvSpPr>
        <p:spPr>
          <a:xfrm>
            <a:off x="5221238" y="733884"/>
            <a:ext cx="2246400" cy="5040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US" dirty="0">
                <a:solidFill>
                  <a:srgbClr val="D66B6B"/>
                </a:solidFill>
              </a:rPr>
              <a:t>What does Asclepius word refer to?</a:t>
            </a:r>
            <a:endParaRPr dirty="0">
              <a:solidFill>
                <a:srgbClr val="D66B6B"/>
              </a:solidFill>
            </a:endParaRPr>
          </a:p>
        </p:txBody>
      </p:sp>
      <p:sp>
        <p:nvSpPr>
          <p:cNvPr id="569" name="Google Shape;569;p41"/>
          <p:cNvSpPr txBox="1">
            <a:spLocks noGrp="1"/>
          </p:cNvSpPr>
          <p:nvPr>
            <p:ph type="title" idx="3"/>
          </p:nvPr>
        </p:nvSpPr>
        <p:spPr>
          <a:xfrm>
            <a:off x="1676363" y="1176074"/>
            <a:ext cx="2246400" cy="3384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US" dirty="0" err="1"/>
              <a:t>Colour</a:t>
            </a:r>
            <a:endParaRPr dirty="0"/>
          </a:p>
        </p:txBody>
      </p:sp>
      <p:sp>
        <p:nvSpPr>
          <p:cNvPr id="570" name="Google Shape;570;p41"/>
          <p:cNvSpPr txBox="1">
            <a:spLocks noGrp="1"/>
          </p:cNvSpPr>
          <p:nvPr>
            <p:ph type="subTitle" idx="5"/>
          </p:nvPr>
        </p:nvSpPr>
        <p:spPr>
          <a:xfrm>
            <a:off x="1676363" y="1514474"/>
            <a:ext cx="2246400" cy="504000"/>
          </a:xfrm>
          <a:prstGeom prst="rect">
            <a:avLst/>
          </a:prstGeom>
        </p:spPr>
        <p:txBody>
          <a:bodyPr spcFirstLastPara="1" wrap="square" lIns="0" tIns="91425" rIns="0" bIns="91425" anchor="t" anchorCtr="0">
            <a:noAutofit/>
          </a:bodyPr>
          <a:lstStyle/>
          <a:p>
            <a:pPr marL="0" lvl="0" indent="0" algn="r" rtl="0">
              <a:spcBef>
                <a:spcPts val="0"/>
              </a:spcBef>
              <a:spcAft>
                <a:spcPts val="0"/>
              </a:spcAft>
              <a:buClr>
                <a:schemeClr val="dk1"/>
              </a:buClr>
              <a:buSzPts val="1100"/>
              <a:buFont typeface="Arial"/>
              <a:buNone/>
            </a:pPr>
            <a:r>
              <a:rPr lang="en-US" dirty="0">
                <a:solidFill>
                  <a:srgbClr val="D66B6B"/>
                </a:solidFill>
              </a:rPr>
              <a:t>Gray- Why gray </a:t>
            </a:r>
            <a:r>
              <a:rPr lang="en-US" dirty="0" err="1">
                <a:solidFill>
                  <a:srgbClr val="D66B6B"/>
                </a:solidFill>
              </a:rPr>
              <a:t>colour</a:t>
            </a:r>
            <a:r>
              <a:rPr lang="en-US" dirty="0">
                <a:solidFill>
                  <a:srgbClr val="D66B6B"/>
                </a:solidFill>
              </a:rPr>
              <a:t>?</a:t>
            </a:r>
            <a:endParaRPr dirty="0">
              <a:solidFill>
                <a:srgbClr val="D66B6B"/>
              </a:solidFill>
            </a:endParaRPr>
          </a:p>
        </p:txBody>
      </p:sp>
      <p:sp>
        <p:nvSpPr>
          <p:cNvPr id="571" name="Google Shape;571;p41"/>
          <p:cNvSpPr txBox="1">
            <a:spLocks noGrp="1"/>
          </p:cNvSpPr>
          <p:nvPr>
            <p:ph type="title" idx="6"/>
          </p:nvPr>
        </p:nvSpPr>
        <p:spPr>
          <a:xfrm>
            <a:off x="1676363" y="2747474"/>
            <a:ext cx="2246400" cy="338400"/>
          </a:xfrm>
          <a:prstGeom prst="rect">
            <a:avLst/>
          </a:prstGeom>
        </p:spPr>
        <p:txBody>
          <a:bodyPr spcFirstLastPara="1" wrap="square" lIns="0" tIns="91425" rIns="0" bIns="91425" anchor="ctr" anchorCtr="0">
            <a:noAutofit/>
          </a:bodyPr>
          <a:lstStyle/>
          <a:p>
            <a:pPr marL="0" lvl="0" indent="0" algn="r" rtl="0">
              <a:spcBef>
                <a:spcPts val="0"/>
              </a:spcBef>
              <a:spcAft>
                <a:spcPts val="0"/>
              </a:spcAft>
              <a:buClr>
                <a:schemeClr val="dk1"/>
              </a:buClr>
              <a:buSzPts val="1100"/>
              <a:buFont typeface="Arial"/>
              <a:buNone/>
            </a:pPr>
            <a:r>
              <a:rPr lang="en-US" dirty="0"/>
              <a:t>Slogan</a:t>
            </a:r>
            <a:endParaRPr dirty="0"/>
          </a:p>
        </p:txBody>
      </p:sp>
      <p:sp>
        <p:nvSpPr>
          <p:cNvPr id="572" name="Google Shape;572;p41"/>
          <p:cNvSpPr txBox="1">
            <a:spLocks noGrp="1"/>
          </p:cNvSpPr>
          <p:nvPr>
            <p:ph type="title" idx="7"/>
          </p:nvPr>
        </p:nvSpPr>
        <p:spPr>
          <a:xfrm>
            <a:off x="4319588" y="2218607"/>
            <a:ext cx="504000" cy="414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573" name="Google Shape;573;p41"/>
          <p:cNvSpPr txBox="1">
            <a:spLocks noGrp="1"/>
          </p:cNvSpPr>
          <p:nvPr>
            <p:ph type="subTitle" idx="8"/>
          </p:nvPr>
        </p:nvSpPr>
        <p:spPr>
          <a:xfrm>
            <a:off x="1676363" y="3085874"/>
            <a:ext cx="2246400" cy="5040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US" dirty="0">
                <a:solidFill>
                  <a:srgbClr val="D66B6B"/>
                </a:solidFill>
              </a:rPr>
              <a:t>From Pain medicine has been Found.</a:t>
            </a:r>
            <a:endParaRPr dirty="0"/>
          </a:p>
        </p:txBody>
      </p:sp>
      <p:sp>
        <p:nvSpPr>
          <p:cNvPr id="574" name="Google Shape;574;p41"/>
          <p:cNvSpPr txBox="1">
            <a:spLocks noGrp="1"/>
          </p:cNvSpPr>
          <p:nvPr>
            <p:ph type="title" idx="9"/>
          </p:nvPr>
        </p:nvSpPr>
        <p:spPr>
          <a:xfrm>
            <a:off x="5221238" y="1961774"/>
            <a:ext cx="2246400" cy="3384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US" dirty="0"/>
              <a:t>Logo</a:t>
            </a:r>
            <a:endParaRPr dirty="0"/>
          </a:p>
        </p:txBody>
      </p:sp>
      <p:sp>
        <p:nvSpPr>
          <p:cNvPr id="575" name="Google Shape;575;p41"/>
          <p:cNvSpPr txBox="1">
            <a:spLocks noGrp="1"/>
          </p:cNvSpPr>
          <p:nvPr>
            <p:ph type="subTitle" idx="14"/>
          </p:nvPr>
        </p:nvSpPr>
        <p:spPr>
          <a:xfrm>
            <a:off x="5221238" y="2300174"/>
            <a:ext cx="2246400" cy="5040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US" dirty="0">
                <a:solidFill>
                  <a:srgbClr val="D66B6B"/>
                </a:solidFill>
              </a:rPr>
              <a:t>What does our logo refer to?</a:t>
            </a:r>
            <a:endParaRPr dirty="0">
              <a:solidFill>
                <a:srgbClr val="D66B6B"/>
              </a:solidFill>
            </a:endParaRPr>
          </a:p>
        </p:txBody>
      </p:sp>
      <p:sp>
        <p:nvSpPr>
          <p:cNvPr id="576" name="Google Shape;576;p41"/>
          <p:cNvSpPr txBox="1">
            <a:spLocks noGrp="1"/>
          </p:cNvSpPr>
          <p:nvPr>
            <p:ph type="title" idx="15"/>
          </p:nvPr>
        </p:nvSpPr>
        <p:spPr>
          <a:xfrm>
            <a:off x="720000" y="-55416"/>
            <a:ext cx="7704000" cy="676800"/>
          </a:xfrm>
          <a:prstGeom prst="rect">
            <a:avLst/>
          </a:prstGeom>
        </p:spPr>
        <p:txBody>
          <a:bodyPr spcFirstLastPara="1" wrap="square" lIns="0" tIns="91425" rIns="0" bIns="91425" anchor="b" anchorCtr="0">
            <a:noAutofit/>
          </a:bodyPr>
          <a:lstStyle/>
          <a:p>
            <a:pPr marL="0" lvl="0" indent="0" algn="ctr" rtl="0">
              <a:spcBef>
                <a:spcPts val="0"/>
              </a:spcBef>
              <a:spcAft>
                <a:spcPts val="0"/>
              </a:spcAft>
              <a:buNone/>
            </a:pPr>
            <a:r>
              <a:rPr lang="en" dirty="0"/>
              <a:t>Table of </a:t>
            </a:r>
            <a:r>
              <a:rPr lang="en" dirty="0">
                <a:solidFill>
                  <a:schemeClr val="dk1"/>
                </a:solidFill>
              </a:rPr>
              <a:t>contents</a:t>
            </a:r>
            <a:endParaRPr dirty="0">
              <a:solidFill>
                <a:schemeClr val="dk1"/>
              </a:solidFill>
            </a:endParaRPr>
          </a:p>
        </p:txBody>
      </p:sp>
      <p:grpSp>
        <p:nvGrpSpPr>
          <p:cNvPr id="577" name="Google Shape;577;p41"/>
          <p:cNvGrpSpPr/>
          <p:nvPr/>
        </p:nvGrpSpPr>
        <p:grpSpPr>
          <a:xfrm>
            <a:off x="4211588" y="494774"/>
            <a:ext cx="857250" cy="720000"/>
            <a:chOff x="1581563" y="1508400"/>
            <a:chExt cx="857250" cy="720000"/>
          </a:xfrm>
        </p:grpSpPr>
        <p:sp>
          <p:nvSpPr>
            <p:cNvPr id="578" name="Google Shape;578;p41"/>
            <p:cNvSpPr/>
            <p:nvPr/>
          </p:nvSpPr>
          <p:spPr>
            <a:xfrm rot="5400000">
              <a:off x="2168813" y="177840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1581563" y="15084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41"/>
          <p:cNvGrpSpPr/>
          <p:nvPr/>
        </p:nvGrpSpPr>
        <p:grpSpPr>
          <a:xfrm>
            <a:off x="4075163" y="2851449"/>
            <a:ext cx="857250" cy="720000"/>
            <a:chOff x="2005200" y="3865075"/>
            <a:chExt cx="857250" cy="720000"/>
          </a:xfrm>
        </p:grpSpPr>
        <p:sp>
          <p:nvSpPr>
            <p:cNvPr id="581" name="Google Shape;581;p41"/>
            <p:cNvSpPr/>
            <p:nvPr/>
          </p:nvSpPr>
          <p:spPr>
            <a:xfrm rot="-5400000" flipH="1">
              <a:off x="1915200" y="4135075"/>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flipH="1">
              <a:off x="2142450" y="3865075"/>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1"/>
          <p:cNvGrpSpPr/>
          <p:nvPr/>
        </p:nvGrpSpPr>
        <p:grpSpPr>
          <a:xfrm>
            <a:off x="4075163" y="1280341"/>
            <a:ext cx="857250" cy="720000"/>
            <a:chOff x="2005200" y="2293967"/>
            <a:chExt cx="857250" cy="720000"/>
          </a:xfrm>
        </p:grpSpPr>
        <p:sp>
          <p:nvSpPr>
            <p:cNvPr id="584" name="Google Shape;584;p41"/>
            <p:cNvSpPr/>
            <p:nvPr/>
          </p:nvSpPr>
          <p:spPr>
            <a:xfrm rot="-5400000" flipH="1">
              <a:off x="1915200" y="2563967"/>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p:nvPr/>
          </p:nvSpPr>
          <p:spPr>
            <a:xfrm flipH="1">
              <a:off x="2142450" y="2293967"/>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1"/>
          <p:cNvSpPr txBox="1">
            <a:spLocks noGrp="1"/>
          </p:cNvSpPr>
          <p:nvPr>
            <p:ph type="title" idx="2"/>
          </p:nvPr>
        </p:nvSpPr>
        <p:spPr>
          <a:xfrm>
            <a:off x="4319588" y="647474"/>
            <a:ext cx="504000" cy="414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01</a:t>
            </a:r>
            <a:endParaRPr/>
          </a:p>
        </p:txBody>
      </p:sp>
      <p:sp>
        <p:nvSpPr>
          <p:cNvPr id="587" name="Google Shape;587;p41"/>
          <p:cNvSpPr txBox="1">
            <a:spLocks noGrp="1"/>
          </p:cNvSpPr>
          <p:nvPr>
            <p:ph type="title" idx="4"/>
          </p:nvPr>
        </p:nvSpPr>
        <p:spPr>
          <a:xfrm>
            <a:off x="4320413" y="1433041"/>
            <a:ext cx="504000" cy="414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588" name="Google Shape;588;p41"/>
          <p:cNvSpPr txBox="1">
            <a:spLocks noGrp="1"/>
          </p:cNvSpPr>
          <p:nvPr>
            <p:ph type="title" idx="13"/>
          </p:nvPr>
        </p:nvSpPr>
        <p:spPr>
          <a:xfrm>
            <a:off x="4320413" y="3004149"/>
            <a:ext cx="504000" cy="4146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a:t>04</a:t>
            </a:r>
            <a:endParaRPr/>
          </a:p>
        </p:txBody>
      </p:sp>
      <p:grpSp>
        <p:nvGrpSpPr>
          <p:cNvPr id="2" name="Google Shape;564;p41">
            <a:extLst>
              <a:ext uri="{FF2B5EF4-FFF2-40B4-BE49-F238E27FC236}">
                <a16:creationId xmlns:a16="http://schemas.microsoft.com/office/drawing/2014/main" id="{50A98075-8147-ECD4-3197-C9655C163BFE}"/>
              </a:ext>
            </a:extLst>
          </p:cNvPr>
          <p:cNvGrpSpPr/>
          <p:nvPr/>
        </p:nvGrpSpPr>
        <p:grpSpPr>
          <a:xfrm>
            <a:off x="4222220" y="3628894"/>
            <a:ext cx="857250" cy="720000"/>
            <a:chOff x="1581563" y="3079533"/>
            <a:chExt cx="857250" cy="720000"/>
          </a:xfrm>
        </p:grpSpPr>
        <p:sp>
          <p:nvSpPr>
            <p:cNvPr id="3" name="Google Shape;565;p41">
              <a:extLst>
                <a:ext uri="{FF2B5EF4-FFF2-40B4-BE49-F238E27FC236}">
                  <a16:creationId xmlns:a16="http://schemas.microsoft.com/office/drawing/2014/main" id="{1CAE69F4-2420-3ADC-4496-60B3938309BC}"/>
                </a:ext>
              </a:extLst>
            </p:cNvPr>
            <p:cNvSpPr/>
            <p:nvPr/>
          </p:nvSpPr>
          <p:spPr>
            <a:xfrm rot="5400000">
              <a:off x="2168813" y="3349533"/>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66;p41">
              <a:extLst>
                <a:ext uri="{FF2B5EF4-FFF2-40B4-BE49-F238E27FC236}">
                  <a16:creationId xmlns:a16="http://schemas.microsoft.com/office/drawing/2014/main" id="{202900D5-A427-8235-63EB-99C5B15A84F2}"/>
                </a:ext>
              </a:extLst>
            </p:cNvPr>
            <p:cNvSpPr/>
            <p:nvPr/>
          </p:nvSpPr>
          <p:spPr>
            <a:xfrm>
              <a:off x="1581563" y="307953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572;p41">
            <a:extLst>
              <a:ext uri="{FF2B5EF4-FFF2-40B4-BE49-F238E27FC236}">
                <a16:creationId xmlns:a16="http://schemas.microsoft.com/office/drawing/2014/main" id="{13252266-9CAB-6A02-B2AC-F8F4AAE99384}"/>
              </a:ext>
            </a:extLst>
          </p:cNvPr>
          <p:cNvSpPr txBox="1">
            <a:spLocks/>
          </p:cNvSpPr>
          <p:nvPr/>
        </p:nvSpPr>
        <p:spPr>
          <a:xfrm>
            <a:off x="4330220" y="3774506"/>
            <a:ext cx="504000" cy="4146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400"/>
              <a:buFont typeface="Didact Gothic"/>
              <a:buNone/>
              <a:defRPr sz="3400" b="1" i="0" u="none" strike="noStrike" cap="none">
                <a:solidFill>
                  <a:schemeClr val="dk1"/>
                </a:solidFill>
                <a:latin typeface="Didact Gothic"/>
                <a:ea typeface="Didact Gothic"/>
                <a:cs typeface="Didact Gothic"/>
                <a:sym typeface="Didact Gothic"/>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05</a:t>
            </a:r>
          </a:p>
        </p:txBody>
      </p:sp>
      <p:grpSp>
        <p:nvGrpSpPr>
          <p:cNvPr id="6" name="Google Shape;580;p41">
            <a:extLst>
              <a:ext uri="{FF2B5EF4-FFF2-40B4-BE49-F238E27FC236}">
                <a16:creationId xmlns:a16="http://schemas.microsoft.com/office/drawing/2014/main" id="{748AA49E-AED5-8B46-A3D1-706651D20F6D}"/>
              </a:ext>
            </a:extLst>
          </p:cNvPr>
          <p:cNvGrpSpPr/>
          <p:nvPr/>
        </p:nvGrpSpPr>
        <p:grpSpPr>
          <a:xfrm>
            <a:off x="4135414" y="4400249"/>
            <a:ext cx="857250" cy="720000"/>
            <a:chOff x="2005200" y="3865075"/>
            <a:chExt cx="857250" cy="720000"/>
          </a:xfrm>
        </p:grpSpPr>
        <p:sp>
          <p:nvSpPr>
            <p:cNvPr id="7" name="Google Shape;581;p41">
              <a:extLst>
                <a:ext uri="{FF2B5EF4-FFF2-40B4-BE49-F238E27FC236}">
                  <a16:creationId xmlns:a16="http://schemas.microsoft.com/office/drawing/2014/main" id="{1FB06748-B26A-77EC-E56C-0DCD107DC714}"/>
                </a:ext>
              </a:extLst>
            </p:cNvPr>
            <p:cNvSpPr/>
            <p:nvPr/>
          </p:nvSpPr>
          <p:spPr>
            <a:xfrm rot="-5400000" flipH="1">
              <a:off x="1915200" y="4135075"/>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2;p41">
              <a:extLst>
                <a:ext uri="{FF2B5EF4-FFF2-40B4-BE49-F238E27FC236}">
                  <a16:creationId xmlns:a16="http://schemas.microsoft.com/office/drawing/2014/main" id="{348AADD9-FEEF-E10B-FEB4-2626467C5E18}"/>
                </a:ext>
              </a:extLst>
            </p:cNvPr>
            <p:cNvSpPr/>
            <p:nvPr/>
          </p:nvSpPr>
          <p:spPr>
            <a:xfrm flipH="1">
              <a:off x="2142450" y="3865075"/>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88;p41">
            <a:extLst>
              <a:ext uri="{FF2B5EF4-FFF2-40B4-BE49-F238E27FC236}">
                <a16:creationId xmlns:a16="http://schemas.microsoft.com/office/drawing/2014/main" id="{27B0E90A-6F60-7431-2B41-49673FDD6F3C}"/>
              </a:ext>
            </a:extLst>
          </p:cNvPr>
          <p:cNvSpPr txBox="1">
            <a:spLocks/>
          </p:cNvSpPr>
          <p:nvPr/>
        </p:nvSpPr>
        <p:spPr>
          <a:xfrm>
            <a:off x="4380664" y="4552949"/>
            <a:ext cx="504000" cy="4146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400"/>
              <a:buFont typeface="Didact Gothic"/>
              <a:buNone/>
              <a:defRPr sz="3400" b="1" i="0" u="none" strike="noStrike" cap="none">
                <a:solidFill>
                  <a:schemeClr val="dk1"/>
                </a:solidFill>
                <a:latin typeface="Didact Gothic"/>
                <a:ea typeface="Didact Gothic"/>
                <a:cs typeface="Didact Gothic"/>
                <a:sym typeface="Didact Gothic"/>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 dirty="0"/>
              <a:t>06</a:t>
            </a:r>
          </a:p>
        </p:txBody>
      </p:sp>
      <p:pic>
        <p:nvPicPr>
          <p:cNvPr id="10" name="Google Shape;444;p54">
            <a:extLst>
              <a:ext uri="{FF2B5EF4-FFF2-40B4-BE49-F238E27FC236}">
                <a16:creationId xmlns:a16="http://schemas.microsoft.com/office/drawing/2014/main" id="{176DAB8A-EDBB-9AC1-B386-EBD9B74264D6}"/>
              </a:ext>
            </a:extLst>
          </p:cNvPr>
          <p:cNvPicPr preferRelativeResize="0"/>
          <p:nvPr/>
        </p:nvPicPr>
        <p:blipFill rotWithShape="1">
          <a:blip r:embed="rId3">
            <a:alphaModFix/>
          </a:blip>
          <a:srcRect l="59595" t="3360" r="423" b="4558"/>
          <a:stretch/>
        </p:blipFill>
        <p:spPr>
          <a:xfrm rot="21140434" flipH="1">
            <a:off x="25584" y="4368638"/>
            <a:ext cx="663361" cy="981691"/>
          </a:xfrm>
          <a:prstGeom prst="rect">
            <a:avLst/>
          </a:prstGeom>
          <a:noFill/>
          <a:ln>
            <a:noFill/>
          </a:ln>
        </p:spPr>
      </p:pic>
      <p:pic>
        <p:nvPicPr>
          <p:cNvPr id="11" name="Picture 10">
            <a:extLst>
              <a:ext uri="{FF2B5EF4-FFF2-40B4-BE49-F238E27FC236}">
                <a16:creationId xmlns:a16="http://schemas.microsoft.com/office/drawing/2014/main" id="{2A1DC435-6273-52C0-DD37-4A811EE5BD7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8011082" y="-48395"/>
            <a:ext cx="1132918" cy="833873"/>
          </a:xfrm>
          <a:prstGeom prst="rect">
            <a:avLst/>
          </a:prstGeom>
          <a:ln>
            <a:noFill/>
          </a:ln>
        </p:spPr>
      </p:pic>
      <p:sp>
        <p:nvSpPr>
          <p:cNvPr id="13" name="Google Shape;574;p41">
            <a:extLst>
              <a:ext uri="{FF2B5EF4-FFF2-40B4-BE49-F238E27FC236}">
                <a16:creationId xmlns:a16="http://schemas.microsoft.com/office/drawing/2014/main" id="{9CD672C5-9E2A-0112-D96A-FE2128F173EB}"/>
              </a:ext>
            </a:extLst>
          </p:cNvPr>
          <p:cNvSpPr txBox="1">
            <a:spLocks/>
          </p:cNvSpPr>
          <p:nvPr/>
        </p:nvSpPr>
        <p:spPr>
          <a:xfrm>
            <a:off x="5219890" y="3789218"/>
            <a:ext cx="1350843"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Didact Gothic"/>
              <a:buNone/>
              <a:defRPr sz="3000" b="1" i="0" u="none" strike="noStrike" cap="none">
                <a:solidFill>
                  <a:schemeClr val="dk1"/>
                </a:solidFill>
                <a:latin typeface="Didact Gothic"/>
                <a:ea typeface="Didact Gothic"/>
                <a:cs typeface="Didact Gothic"/>
                <a:sym typeface="Didact Gothic"/>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r>
              <a:rPr lang="en-US" dirty="0"/>
              <a:t>Poster </a:t>
            </a:r>
          </a:p>
        </p:txBody>
      </p:sp>
      <p:sp>
        <p:nvSpPr>
          <p:cNvPr id="14" name="Google Shape;571;p41">
            <a:extLst>
              <a:ext uri="{FF2B5EF4-FFF2-40B4-BE49-F238E27FC236}">
                <a16:creationId xmlns:a16="http://schemas.microsoft.com/office/drawing/2014/main" id="{57EFC34C-29A9-2AFA-0D50-E6084F20CF79}"/>
              </a:ext>
            </a:extLst>
          </p:cNvPr>
          <p:cNvSpPr txBox="1">
            <a:spLocks/>
          </p:cNvSpPr>
          <p:nvPr/>
        </p:nvSpPr>
        <p:spPr>
          <a:xfrm>
            <a:off x="1675015" y="4558734"/>
            <a:ext cx="2246400"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400"/>
              <a:buFont typeface="Didact Gothic"/>
              <a:buNone/>
              <a:defRPr sz="3000" b="1" i="0" u="none" strike="noStrike" cap="none">
                <a:solidFill>
                  <a:schemeClr val="dk1"/>
                </a:solidFill>
                <a:latin typeface="Didact Gothic"/>
                <a:ea typeface="Didact Gothic"/>
                <a:cs typeface="Didact Gothic"/>
                <a:sym typeface="Didact Gothic"/>
              </a:defRPr>
            </a:lvl1pPr>
            <a:lvl2pPr marR="0" lvl="1"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a:buClr>
                <a:schemeClr val="dk1"/>
              </a:buClr>
              <a:buSzPts val="1100"/>
              <a:buFont typeface="Arial"/>
              <a:buNone/>
            </a:pPr>
            <a:r>
              <a:rPr lang="en-US" dirty="0"/>
              <a:t>Brochure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FAA42A9F-917F-1AE5-BF97-AED8CF3D22F0}"/>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336E02DB-FE9B-CFFB-D053-1D0D2AA9A378}"/>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106030AA-A481-2223-0D72-35E78BAE3DEC}"/>
              </a:ext>
            </a:extLst>
          </p:cNvPr>
          <p:cNvSpPr txBox="1">
            <a:spLocks/>
          </p:cNvSpPr>
          <p:nvPr/>
        </p:nvSpPr>
        <p:spPr>
          <a:xfrm>
            <a:off x="3139762" y="774942"/>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Conc</a:t>
            </a:r>
            <a:r>
              <a:rPr lang="en-US" sz="3500" dirty="0">
                <a:latin typeface="Montserrat Medium"/>
                <a:sym typeface="Montserrat Medium"/>
              </a:rPr>
              <a:t>lusion</a:t>
            </a:r>
          </a:p>
        </p:txBody>
      </p:sp>
      <p:pic>
        <p:nvPicPr>
          <p:cNvPr id="795" name="Picture 794">
            <a:extLst>
              <a:ext uri="{FF2B5EF4-FFF2-40B4-BE49-F238E27FC236}">
                <a16:creationId xmlns:a16="http://schemas.microsoft.com/office/drawing/2014/main" id="{840C5C78-1998-B98C-16B5-964A8371990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6" name="Picture 5" descr="A black background with a black square&#10;&#10;AI-generated content may be incorrect.">
            <a:extLst>
              <a:ext uri="{FF2B5EF4-FFF2-40B4-BE49-F238E27FC236}">
                <a16:creationId xmlns:a16="http://schemas.microsoft.com/office/drawing/2014/main" id="{274CC5AE-EFA3-F4DE-2153-68A23353A5E6}"/>
              </a:ext>
            </a:extLst>
          </p:cNvPr>
          <p:cNvPicPr>
            <a:picLocks noChangeAspect="1"/>
          </p:cNvPicPr>
          <p:nvPr/>
        </p:nvPicPr>
        <p:blipFill>
          <a:blip r:embed="rId5"/>
          <a:stretch>
            <a:fillRect/>
          </a:stretch>
        </p:blipFill>
        <p:spPr>
          <a:xfrm>
            <a:off x="4343814" y="87933"/>
            <a:ext cx="525974" cy="525974"/>
          </a:xfrm>
          <a:prstGeom prst="rect">
            <a:avLst/>
          </a:prstGeom>
        </p:spPr>
      </p:pic>
      <p:sp>
        <p:nvSpPr>
          <p:cNvPr id="8" name="TextBox 32">
            <a:extLst>
              <a:ext uri="{FF2B5EF4-FFF2-40B4-BE49-F238E27FC236}">
                <a16:creationId xmlns:a16="http://schemas.microsoft.com/office/drawing/2014/main" id="{8A7B2F21-17C6-787D-44EF-2ECFBB90D41A}"/>
              </a:ext>
            </a:extLst>
          </p:cNvPr>
          <p:cNvSpPr txBox="1"/>
          <p:nvPr/>
        </p:nvSpPr>
        <p:spPr>
          <a:xfrm>
            <a:off x="972283" y="1413903"/>
            <a:ext cx="7269036" cy="2954655"/>
          </a:xfrm>
          <a:prstGeom prst="rect">
            <a:avLst/>
          </a:prstGeom>
        </p:spPr>
        <p:txBody>
          <a:bodyPr wrap="square" lIns="0" tIns="0" rIns="0" bIns="0" numCol="1" rtlCol="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chemeClr val="dk1"/>
                </a:solidFill>
                <a:latin typeface="Montserrat Medium"/>
              </a:rPr>
              <a:t>After molecular docking, the binding affinities of the top five compounds were evaluated, with the reference ligand (SAF) showing a binding energy of -9.4 as a comparison. Among the tested ligands, MOD-1 (-11.6) exhibited better binding affinity than the reference, indicating a stronger interaction with the target protein. The best scoring compounds were Compound 8 and Compound 7, with Compound 8 showing the highest number of stabilizing interactions, including hydrogen bonding with key amino acids like TYR, CYS, GLY, ILE, and PHE, as well as hydrophobic and disulfide interactions. These interactions significantly affect the protein conformation. In conclusion the two best candidates for new modifications of Sulfonamide are Compound 8 and Compound 7.</a:t>
            </a:r>
          </a:p>
        </p:txBody>
      </p:sp>
      <p:grpSp>
        <p:nvGrpSpPr>
          <p:cNvPr id="891" name="Google Shape;2141;p75">
            <a:extLst>
              <a:ext uri="{FF2B5EF4-FFF2-40B4-BE49-F238E27FC236}">
                <a16:creationId xmlns:a16="http://schemas.microsoft.com/office/drawing/2014/main" id="{1137ACF3-465D-34EA-26D8-7451A8C949C5}"/>
              </a:ext>
            </a:extLst>
          </p:cNvPr>
          <p:cNvGrpSpPr/>
          <p:nvPr/>
        </p:nvGrpSpPr>
        <p:grpSpPr>
          <a:xfrm>
            <a:off x="7253160" y="3370277"/>
            <a:ext cx="1894430" cy="1777411"/>
            <a:chOff x="2721275" y="2128950"/>
            <a:chExt cx="1598675" cy="1499925"/>
          </a:xfrm>
        </p:grpSpPr>
        <p:sp>
          <p:nvSpPr>
            <p:cNvPr id="892" name="Google Shape;2142;p75">
              <a:extLst>
                <a:ext uri="{FF2B5EF4-FFF2-40B4-BE49-F238E27FC236}">
                  <a16:creationId xmlns:a16="http://schemas.microsoft.com/office/drawing/2014/main" id="{1DBA49C6-0813-C758-9479-919F1792EC76}"/>
                </a:ext>
              </a:extLst>
            </p:cNvPr>
            <p:cNvSpPr/>
            <p:nvPr/>
          </p:nvSpPr>
          <p:spPr>
            <a:xfrm>
              <a:off x="2857200" y="3093325"/>
              <a:ext cx="635500" cy="258600"/>
            </a:xfrm>
            <a:custGeom>
              <a:avLst/>
              <a:gdLst/>
              <a:ahLst/>
              <a:cxnLst/>
              <a:rect l="l" t="t" r="r" b="b"/>
              <a:pathLst>
                <a:path w="25420" h="10344" extrusionOk="0">
                  <a:moveTo>
                    <a:pt x="2225" y="0"/>
                  </a:moveTo>
                  <a:cubicBezTo>
                    <a:pt x="1361" y="0"/>
                    <a:pt x="623" y="538"/>
                    <a:pt x="335" y="1375"/>
                  </a:cubicBezTo>
                  <a:cubicBezTo>
                    <a:pt x="1" y="2409"/>
                    <a:pt x="535" y="3543"/>
                    <a:pt x="1569" y="3877"/>
                  </a:cubicBezTo>
                  <a:lnTo>
                    <a:pt x="21149" y="10214"/>
                  </a:lnTo>
                  <a:cubicBezTo>
                    <a:pt x="21216" y="10248"/>
                    <a:pt x="21350" y="10248"/>
                    <a:pt x="21450" y="10281"/>
                  </a:cubicBezTo>
                  <a:cubicBezTo>
                    <a:pt x="21660" y="10323"/>
                    <a:pt x="21870" y="10344"/>
                    <a:pt x="22077" y="10344"/>
                  </a:cubicBezTo>
                  <a:cubicBezTo>
                    <a:pt x="23509" y="10344"/>
                    <a:pt x="24794" y="9370"/>
                    <a:pt x="25086" y="7913"/>
                  </a:cubicBezTo>
                  <a:cubicBezTo>
                    <a:pt x="25419" y="6245"/>
                    <a:pt x="24385" y="4644"/>
                    <a:pt x="22717" y="4310"/>
                  </a:cubicBezTo>
                  <a:lnTo>
                    <a:pt x="2636" y="40"/>
                  </a:lnTo>
                  <a:cubicBezTo>
                    <a:pt x="2497" y="13"/>
                    <a:pt x="2359" y="0"/>
                    <a:pt x="2225"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2143;p75">
              <a:extLst>
                <a:ext uri="{FF2B5EF4-FFF2-40B4-BE49-F238E27FC236}">
                  <a16:creationId xmlns:a16="http://schemas.microsoft.com/office/drawing/2014/main" id="{0709D083-1B3F-FFD4-0C2C-F4D0497B6B14}"/>
                </a:ext>
              </a:extLst>
            </p:cNvPr>
            <p:cNvSpPr/>
            <p:nvPr/>
          </p:nvSpPr>
          <p:spPr>
            <a:xfrm>
              <a:off x="3408450" y="2793275"/>
              <a:ext cx="128450" cy="477025"/>
            </a:xfrm>
            <a:custGeom>
              <a:avLst/>
              <a:gdLst/>
              <a:ahLst/>
              <a:cxnLst/>
              <a:rect l="l" t="t" r="r" b="b"/>
              <a:pathLst>
                <a:path w="5138" h="19081" fill="none" extrusionOk="0">
                  <a:moveTo>
                    <a:pt x="5137" y="0"/>
                  </a:moveTo>
                  <a:lnTo>
                    <a:pt x="0" y="19081"/>
                  </a:lnTo>
                </a:path>
              </a:pathLst>
            </a:custGeom>
            <a:noFill/>
            <a:ln w="152600" cap="rnd" cmpd="sng">
              <a:solidFill>
                <a:srgbClr val="BA8B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2144;p75">
              <a:extLst>
                <a:ext uri="{FF2B5EF4-FFF2-40B4-BE49-F238E27FC236}">
                  <a16:creationId xmlns:a16="http://schemas.microsoft.com/office/drawing/2014/main" id="{99B2C66F-CADB-BF63-D6C2-F5960B684A84}"/>
                </a:ext>
              </a:extLst>
            </p:cNvPr>
            <p:cNvSpPr/>
            <p:nvPr/>
          </p:nvSpPr>
          <p:spPr>
            <a:xfrm>
              <a:off x="2721275" y="2888075"/>
              <a:ext cx="237700" cy="302700"/>
            </a:xfrm>
            <a:custGeom>
              <a:avLst/>
              <a:gdLst/>
              <a:ahLst/>
              <a:cxnLst/>
              <a:rect l="l" t="t" r="r" b="b"/>
              <a:pathLst>
                <a:path w="9508" h="12108" extrusionOk="0">
                  <a:moveTo>
                    <a:pt x="2209" y="1"/>
                  </a:moveTo>
                  <a:cubicBezTo>
                    <a:pt x="2192" y="1"/>
                    <a:pt x="2179" y="4"/>
                    <a:pt x="2169" y="11"/>
                  </a:cubicBezTo>
                  <a:cubicBezTo>
                    <a:pt x="1835" y="178"/>
                    <a:pt x="4537" y="3347"/>
                    <a:pt x="4537" y="3347"/>
                  </a:cubicBezTo>
                  <a:cubicBezTo>
                    <a:pt x="4537" y="3347"/>
                    <a:pt x="1694" y="565"/>
                    <a:pt x="1154" y="565"/>
                  </a:cubicBezTo>
                  <a:cubicBezTo>
                    <a:pt x="1133" y="565"/>
                    <a:pt x="1115" y="570"/>
                    <a:pt x="1102" y="578"/>
                  </a:cubicBezTo>
                  <a:cubicBezTo>
                    <a:pt x="701" y="845"/>
                    <a:pt x="3670" y="3947"/>
                    <a:pt x="3670" y="3947"/>
                  </a:cubicBezTo>
                  <a:cubicBezTo>
                    <a:pt x="3670" y="3947"/>
                    <a:pt x="1371" y="1589"/>
                    <a:pt x="784" y="1589"/>
                  </a:cubicBezTo>
                  <a:cubicBezTo>
                    <a:pt x="751" y="1589"/>
                    <a:pt x="723" y="1596"/>
                    <a:pt x="701" y="1612"/>
                  </a:cubicBezTo>
                  <a:cubicBezTo>
                    <a:pt x="334" y="1913"/>
                    <a:pt x="2769" y="4548"/>
                    <a:pt x="2769" y="4548"/>
                  </a:cubicBezTo>
                  <a:cubicBezTo>
                    <a:pt x="2769" y="4548"/>
                    <a:pt x="830" y="2728"/>
                    <a:pt x="366" y="2728"/>
                  </a:cubicBezTo>
                  <a:cubicBezTo>
                    <a:pt x="339" y="2728"/>
                    <a:pt x="317" y="2734"/>
                    <a:pt x="301" y="2747"/>
                  </a:cubicBezTo>
                  <a:cubicBezTo>
                    <a:pt x="1" y="2980"/>
                    <a:pt x="2803" y="6049"/>
                    <a:pt x="2803" y="6049"/>
                  </a:cubicBezTo>
                  <a:cubicBezTo>
                    <a:pt x="2803" y="6049"/>
                    <a:pt x="3170" y="10085"/>
                    <a:pt x="6038" y="11720"/>
                  </a:cubicBezTo>
                  <a:cubicBezTo>
                    <a:pt x="6565" y="11995"/>
                    <a:pt x="7016" y="12108"/>
                    <a:pt x="7400" y="12108"/>
                  </a:cubicBezTo>
                  <a:cubicBezTo>
                    <a:pt x="9107" y="12108"/>
                    <a:pt x="9508" y="9885"/>
                    <a:pt x="9508" y="9885"/>
                  </a:cubicBezTo>
                  <a:cubicBezTo>
                    <a:pt x="9508" y="9885"/>
                    <a:pt x="7640" y="5082"/>
                    <a:pt x="6972" y="4281"/>
                  </a:cubicBezTo>
                  <a:cubicBezTo>
                    <a:pt x="6325" y="3537"/>
                    <a:pt x="2729" y="1"/>
                    <a:pt x="2209" y="1"/>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2145;p75">
              <a:extLst>
                <a:ext uri="{FF2B5EF4-FFF2-40B4-BE49-F238E27FC236}">
                  <a16:creationId xmlns:a16="http://schemas.microsoft.com/office/drawing/2014/main" id="{D0FC5923-603A-978E-744A-CF91978A91C8}"/>
                </a:ext>
              </a:extLst>
            </p:cNvPr>
            <p:cNvSpPr/>
            <p:nvPr/>
          </p:nvSpPr>
          <p:spPr>
            <a:xfrm>
              <a:off x="2824700" y="2954225"/>
              <a:ext cx="81750" cy="160975"/>
            </a:xfrm>
            <a:custGeom>
              <a:avLst/>
              <a:gdLst/>
              <a:ahLst/>
              <a:cxnLst/>
              <a:rect l="l" t="t" r="r" b="b"/>
              <a:pathLst>
                <a:path w="3270" h="6439" fill="none" extrusionOk="0">
                  <a:moveTo>
                    <a:pt x="3269" y="3203"/>
                  </a:moveTo>
                  <a:cubicBezTo>
                    <a:pt x="3269" y="3203"/>
                    <a:pt x="1334" y="101"/>
                    <a:pt x="667" y="67"/>
                  </a:cubicBezTo>
                  <a:cubicBezTo>
                    <a:pt x="0" y="0"/>
                    <a:pt x="1668" y="3336"/>
                    <a:pt x="1668" y="3336"/>
                  </a:cubicBezTo>
                  <a:cubicBezTo>
                    <a:pt x="867" y="4070"/>
                    <a:pt x="867" y="5771"/>
                    <a:pt x="1168" y="6438"/>
                  </a:cubicBezTo>
                </a:path>
              </a:pathLst>
            </a:custGeom>
            <a:noFill/>
            <a:ln w="33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2146;p75">
              <a:extLst>
                <a:ext uri="{FF2B5EF4-FFF2-40B4-BE49-F238E27FC236}">
                  <a16:creationId xmlns:a16="http://schemas.microsoft.com/office/drawing/2014/main" id="{6293EF98-D6C7-D480-59F5-6AEE6D0E6692}"/>
                </a:ext>
              </a:extLst>
            </p:cNvPr>
            <p:cNvSpPr/>
            <p:nvPr/>
          </p:nvSpPr>
          <p:spPr>
            <a:xfrm>
              <a:off x="3354225" y="2682350"/>
              <a:ext cx="192675" cy="464500"/>
            </a:xfrm>
            <a:custGeom>
              <a:avLst/>
              <a:gdLst/>
              <a:ahLst/>
              <a:cxnLst/>
              <a:rect l="l" t="t" r="r" b="b"/>
              <a:pathLst>
                <a:path w="7707" h="18580" extrusionOk="0">
                  <a:moveTo>
                    <a:pt x="7706" y="1"/>
                  </a:moveTo>
                  <a:lnTo>
                    <a:pt x="7706" y="1"/>
                  </a:lnTo>
                  <a:cubicBezTo>
                    <a:pt x="5538" y="768"/>
                    <a:pt x="3937" y="2503"/>
                    <a:pt x="3303" y="4738"/>
                  </a:cubicBezTo>
                  <a:lnTo>
                    <a:pt x="1" y="16479"/>
                  </a:lnTo>
                  <a:cubicBezTo>
                    <a:pt x="1795" y="17965"/>
                    <a:pt x="3847" y="18579"/>
                    <a:pt x="6140" y="18579"/>
                  </a:cubicBezTo>
                  <a:cubicBezTo>
                    <a:pt x="6575" y="18579"/>
                    <a:pt x="7020" y="18557"/>
                    <a:pt x="7473" y="18514"/>
                  </a:cubicBezTo>
                  <a:lnTo>
                    <a:pt x="7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2147;p75">
              <a:extLst>
                <a:ext uri="{FF2B5EF4-FFF2-40B4-BE49-F238E27FC236}">
                  <a16:creationId xmlns:a16="http://schemas.microsoft.com/office/drawing/2014/main" id="{9C86EC38-6C97-8C58-4FD3-196A9D682DF7}"/>
                </a:ext>
              </a:extLst>
            </p:cNvPr>
            <p:cNvSpPr/>
            <p:nvPr/>
          </p:nvSpPr>
          <p:spPr>
            <a:xfrm>
              <a:off x="3480150" y="2627325"/>
              <a:ext cx="607125" cy="1001550"/>
            </a:xfrm>
            <a:custGeom>
              <a:avLst/>
              <a:gdLst/>
              <a:ahLst/>
              <a:cxnLst/>
              <a:rect l="l" t="t" r="r" b="b"/>
              <a:pathLst>
                <a:path w="24285" h="40062" extrusionOk="0">
                  <a:moveTo>
                    <a:pt x="9441" y="0"/>
                  </a:moveTo>
                  <a:lnTo>
                    <a:pt x="2669" y="2202"/>
                  </a:lnTo>
                  <a:lnTo>
                    <a:pt x="768" y="13543"/>
                  </a:lnTo>
                  <a:cubicBezTo>
                    <a:pt x="1735" y="21883"/>
                    <a:pt x="1402" y="30656"/>
                    <a:pt x="1" y="39695"/>
                  </a:cubicBezTo>
                  <a:cubicBezTo>
                    <a:pt x="2635" y="39948"/>
                    <a:pt x="5331" y="40062"/>
                    <a:pt x="8077" y="40062"/>
                  </a:cubicBezTo>
                  <a:cubicBezTo>
                    <a:pt x="12947" y="40062"/>
                    <a:pt x="17977" y="39704"/>
                    <a:pt x="23117" y="39128"/>
                  </a:cubicBezTo>
                  <a:cubicBezTo>
                    <a:pt x="24285" y="30822"/>
                    <a:pt x="23584" y="22883"/>
                    <a:pt x="22150" y="14811"/>
                  </a:cubicBezTo>
                  <a:lnTo>
                    <a:pt x="18681" y="1301"/>
                  </a:lnTo>
                  <a:lnTo>
                    <a:pt x="94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2148;p75">
              <a:extLst>
                <a:ext uri="{FF2B5EF4-FFF2-40B4-BE49-F238E27FC236}">
                  <a16:creationId xmlns:a16="http://schemas.microsoft.com/office/drawing/2014/main" id="{BB0A61D7-6D65-03E9-A646-D37B4D219A7B}"/>
                </a:ext>
              </a:extLst>
            </p:cNvPr>
            <p:cNvSpPr/>
            <p:nvPr/>
          </p:nvSpPr>
          <p:spPr>
            <a:xfrm>
              <a:off x="3496000" y="2821625"/>
              <a:ext cx="10875" cy="305250"/>
            </a:xfrm>
            <a:custGeom>
              <a:avLst/>
              <a:gdLst/>
              <a:ahLst/>
              <a:cxnLst/>
              <a:rect l="l" t="t" r="r" b="b"/>
              <a:pathLst>
                <a:path w="435" h="12210" fill="none" extrusionOk="0">
                  <a:moveTo>
                    <a:pt x="1" y="12209"/>
                  </a:moveTo>
                  <a:cubicBezTo>
                    <a:pt x="1" y="12209"/>
                    <a:pt x="1" y="3203"/>
                    <a:pt x="434" y="1"/>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2149;p75">
              <a:extLst>
                <a:ext uri="{FF2B5EF4-FFF2-40B4-BE49-F238E27FC236}">
                  <a16:creationId xmlns:a16="http://schemas.microsoft.com/office/drawing/2014/main" id="{772CB154-64E9-44A8-A287-7DE52FB22E31}"/>
                </a:ext>
              </a:extLst>
            </p:cNvPr>
            <p:cNvSpPr/>
            <p:nvPr/>
          </p:nvSpPr>
          <p:spPr>
            <a:xfrm>
              <a:off x="3466825" y="2878325"/>
              <a:ext cx="31700" cy="95100"/>
            </a:xfrm>
            <a:custGeom>
              <a:avLst/>
              <a:gdLst/>
              <a:ahLst/>
              <a:cxnLst/>
              <a:rect l="l" t="t" r="r" b="b"/>
              <a:pathLst>
                <a:path w="1268" h="3804" fill="none" extrusionOk="0">
                  <a:moveTo>
                    <a:pt x="0" y="1"/>
                  </a:moveTo>
                  <a:cubicBezTo>
                    <a:pt x="0" y="1"/>
                    <a:pt x="267" y="2303"/>
                    <a:pt x="1268" y="3804"/>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2150;p75">
              <a:extLst>
                <a:ext uri="{FF2B5EF4-FFF2-40B4-BE49-F238E27FC236}">
                  <a16:creationId xmlns:a16="http://schemas.microsoft.com/office/drawing/2014/main" id="{41613374-5FF0-501A-DA08-90D7864A97C8}"/>
                </a:ext>
              </a:extLst>
            </p:cNvPr>
            <p:cNvSpPr/>
            <p:nvPr/>
          </p:nvSpPr>
          <p:spPr>
            <a:xfrm>
              <a:off x="3648600" y="2485550"/>
              <a:ext cx="165150" cy="198000"/>
            </a:xfrm>
            <a:custGeom>
              <a:avLst/>
              <a:gdLst/>
              <a:ahLst/>
              <a:cxnLst/>
              <a:rect l="l" t="t" r="r" b="b"/>
              <a:pathLst>
                <a:path w="6606" h="7920" extrusionOk="0">
                  <a:moveTo>
                    <a:pt x="5171" y="1"/>
                  </a:moveTo>
                  <a:lnTo>
                    <a:pt x="1" y="2836"/>
                  </a:lnTo>
                  <a:lnTo>
                    <a:pt x="635" y="7673"/>
                  </a:lnTo>
                  <a:cubicBezTo>
                    <a:pt x="1094" y="7847"/>
                    <a:pt x="1575" y="7919"/>
                    <a:pt x="2056" y="7919"/>
                  </a:cubicBezTo>
                  <a:cubicBezTo>
                    <a:pt x="4332" y="7919"/>
                    <a:pt x="6606" y="6305"/>
                    <a:pt x="6606" y="6305"/>
                  </a:cubicBezTo>
                  <a:lnTo>
                    <a:pt x="5171" y="1"/>
                  </a:ln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2151;p75">
              <a:extLst>
                <a:ext uri="{FF2B5EF4-FFF2-40B4-BE49-F238E27FC236}">
                  <a16:creationId xmlns:a16="http://schemas.microsoft.com/office/drawing/2014/main" id="{0CEB7743-E83E-60D2-D4E0-4D84578257AB}"/>
                </a:ext>
              </a:extLst>
            </p:cNvPr>
            <p:cNvSpPr/>
            <p:nvPr/>
          </p:nvSpPr>
          <p:spPr>
            <a:xfrm>
              <a:off x="3642775" y="2628150"/>
              <a:ext cx="190150" cy="81350"/>
            </a:xfrm>
            <a:custGeom>
              <a:avLst/>
              <a:gdLst/>
              <a:ahLst/>
              <a:cxnLst/>
              <a:rect l="l" t="t" r="r" b="b"/>
              <a:pathLst>
                <a:path w="7606" h="3254" extrusionOk="0">
                  <a:moveTo>
                    <a:pt x="2969" y="1"/>
                  </a:moveTo>
                  <a:lnTo>
                    <a:pt x="0" y="968"/>
                  </a:lnTo>
                  <a:cubicBezTo>
                    <a:pt x="296" y="2463"/>
                    <a:pt x="1902" y="3254"/>
                    <a:pt x="3575" y="3254"/>
                  </a:cubicBezTo>
                  <a:cubicBezTo>
                    <a:pt x="5300" y="3254"/>
                    <a:pt x="7098" y="2413"/>
                    <a:pt x="7606" y="635"/>
                  </a:cubicBezTo>
                  <a:lnTo>
                    <a:pt x="2969" y="1"/>
                  </a:ln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2152;p75">
              <a:extLst>
                <a:ext uri="{FF2B5EF4-FFF2-40B4-BE49-F238E27FC236}">
                  <a16:creationId xmlns:a16="http://schemas.microsoft.com/office/drawing/2014/main" id="{CD9D774F-8826-FF72-7C94-F5309038C378}"/>
                </a:ext>
              </a:extLst>
            </p:cNvPr>
            <p:cNvSpPr/>
            <p:nvPr/>
          </p:nvSpPr>
          <p:spPr>
            <a:xfrm>
              <a:off x="3436800" y="2128950"/>
              <a:ext cx="424475" cy="339950"/>
            </a:xfrm>
            <a:custGeom>
              <a:avLst/>
              <a:gdLst/>
              <a:ahLst/>
              <a:cxnLst/>
              <a:rect l="l" t="t" r="r" b="b"/>
              <a:pathLst>
                <a:path w="16979" h="13598" extrusionOk="0">
                  <a:moveTo>
                    <a:pt x="8872" y="0"/>
                  </a:moveTo>
                  <a:cubicBezTo>
                    <a:pt x="8180" y="0"/>
                    <a:pt x="7493" y="262"/>
                    <a:pt x="7005" y="722"/>
                  </a:cubicBezTo>
                  <a:cubicBezTo>
                    <a:pt x="6451" y="306"/>
                    <a:pt x="5785" y="98"/>
                    <a:pt x="5117" y="98"/>
                  </a:cubicBezTo>
                  <a:cubicBezTo>
                    <a:pt x="4821" y="98"/>
                    <a:pt x="4524" y="139"/>
                    <a:pt x="4237" y="221"/>
                  </a:cubicBezTo>
                  <a:cubicBezTo>
                    <a:pt x="3336" y="455"/>
                    <a:pt x="2469" y="1255"/>
                    <a:pt x="2068" y="2123"/>
                  </a:cubicBezTo>
                  <a:cubicBezTo>
                    <a:pt x="1301" y="2289"/>
                    <a:pt x="567" y="2890"/>
                    <a:pt x="300" y="3624"/>
                  </a:cubicBezTo>
                  <a:cubicBezTo>
                    <a:pt x="0" y="4391"/>
                    <a:pt x="167" y="5258"/>
                    <a:pt x="634" y="5925"/>
                  </a:cubicBezTo>
                  <a:cubicBezTo>
                    <a:pt x="234" y="6492"/>
                    <a:pt x="234" y="7260"/>
                    <a:pt x="501" y="7893"/>
                  </a:cubicBezTo>
                  <a:cubicBezTo>
                    <a:pt x="734" y="8527"/>
                    <a:pt x="1334" y="8994"/>
                    <a:pt x="2002" y="9161"/>
                  </a:cubicBezTo>
                  <a:cubicBezTo>
                    <a:pt x="1835" y="9728"/>
                    <a:pt x="1968" y="10362"/>
                    <a:pt x="2235" y="10829"/>
                  </a:cubicBezTo>
                  <a:cubicBezTo>
                    <a:pt x="2569" y="11363"/>
                    <a:pt x="3069" y="11663"/>
                    <a:pt x="3669" y="11796"/>
                  </a:cubicBezTo>
                  <a:cubicBezTo>
                    <a:pt x="7339" y="12530"/>
                    <a:pt x="11208" y="12764"/>
                    <a:pt x="14744" y="13598"/>
                  </a:cubicBezTo>
                  <a:cubicBezTo>
                    <a:pt x="15344" y="13431"/>
                    <a:pt x="15845" y="12964"/>
                    <a:pt x="16078" y="12430"/>
                  </a:cubicBezTo>
                  <a:cubicBezTo>
                    <a:pt x="16345" y="11896"/>
                    <a:pt x="16345" y="11229"/>
                    <a:pt x="16078" y="10695"/>
                  </a:cubicBezTo>
                  <a:cubicBezTo>
                    <a:pt x="16579" y="10228"/>
                    <a:pt x="16879" y="9561"/>
                    <a:pt x="16912" y="8894"/>
                  </a:cubicBezTo>
                  <a:cubicBezTo>
                    <a:pt x="16979" y="8227"/>
                    <a:pt x="16712" y="7527"/>
                    <a:pt x="16312" y="7026"/>
                  </a:cubicBezTo>
                  <a:cubicBezTo>
                    <a:pt x="16645" y="6392"/>
                    <a:pt x="16712" y="5692"/>
                    <a:pt x="16512" y="5025"/>
                  </a:cubicBezTo>
                  <a:cubicBezTo>
                    <a:pt x="16312" y="4358"/>
                    <a:pt x="15845" y="3791"/>
                    <a:pt x="15211" y="3524"/>
                  </a:cubicBezTo>
                  <a:cubicBezTo>
                    <a:pt x="15244" y="2590"/>
                    <a:pt x="14744" y="1689"/>
                    <a:pt x="13977" y="1222"/>
                  </a:cubicBezTo>
                  <a:cubicBezTo>
                    <a:pt x="13549" y="962"/>
                    <a:pt x="13028" y="826"/>
                    <a:pt x="12512" y="826"/>
                  </a:cubicBezTo>
                  <a:cubicBezTo>
                    <a:pt x="12102" y="826"/>
                    <a:pt x="11696" y="911"/>
                    <a:pt x="11342" y="1089"/>
                  </a:cubicBezTo>
                  <a:cubicBezTo>
                    <a:pt x="10808" y="455"/>
                    <a:pt x="10007" y="55"/>
                    <a:pt x="9207" y="21"/>
                  </a:cubicBezTo>
                  <a:cubicBezTo>
                    <a:pt x="9095" y="7"/>
                    <a:pt x="8984" y="0"/>
                    <a:pt x="8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2153;p75">
              <a:extLst>
                <a:ext uri="{FF2B5EF4-FFF2-40B4-BE49-F238E27FC236}">
                  <a16:creationId xmlns:a16="http://schemas.microsoft.com/office/drawing/2014/main" id="{DE004B78-6CB0-4C4A-985B-68D32BD7F5DE}"/>
                </a:ext>
              </a:extLst>
            </p:cNvPr>
            <p:cNvSpPr/>
            <p:nvPr/>
          </p:nvSpPr>
          <p:spPr>
            <a:xfrm>
              <a:off x="3487650" y="2233025"/>
              <a:ext cx="338600" cy="380600"/>
            </a:xfrm>
            <a:custGeom>
              <a:avLst/>
              <a:gdLst/>
              <a:ahLst/>
              <a:cxnLst/>
              <a:rect l="l" t="t" r="r" b="b"/>
              <a:pathLst>
                <a:path w="13544" h="15224" extrusionOk="0">
                  <a:moveTo>
                    <a:pt x="6875" y="0"/>
                  </a:moveTo>
                  <a:cubicBezTo>
                    <a:pt x="5848" y="0"/>
                    <a:pt x="4710" y="174"/>
                    <a:pt x="3470" y="528"/>
                  </a:cubicBezTo>
                  <a:cubicBezTo>
                    <a:pt x="1" y="1562"/>
                    <a:pt x="868" y="4765"/>
                    <a:pt x="1702" y="9435"/>
                  </a:cubicBezTo>
                  <a:cubicBezTo>
                    <a:pt x="2248" y="12439"/>
                    <a:pt x="3237" y="15223"/>
                    <a:pt x="6300" y="15223"/>
                  </a:cubicBezTo>
                  <a:cubicBezTo>
                    <a:pt x="6603" y="15223"/>
                    <a:pt x="6927" y="15196"/>
                    <a:pt x="7273" y="15139"/>
                  </a:cubicBezTo>
                  <a:cubicBezTo>
                    <a:pt x="11442" y="14438"/>
                    <a:pt x="13544" y="11303"/>
                    <a:pt x="13277" y="6799"/>
                  </a:cubicBezTo>
                  <a:cubicBezTo>
                    <a:pt x="12962" y="2386"/>
                    <a:pt x="10681" y="0"/>
                    <a:pt x="6875"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2154;p75">
              <a:extLst>
                <a:ext uri="{FF2B5EF4-FFF2-40B4-BE49-F238E27FC236}">
                  <a16:creationId xmlns:a16="http://schemas.microsoft.com/office/drawing/2014/main" id="{B006FD92-0163-C083-07CB-5EAD160E33CB}"/>
                </a:ext>
              </a:extLst>
            </p:cNvPr>
            <p:cNvSpPr/>
            <p:nvPr/>
          </p:nvSpPr>
          <p:spPr>
            <a:xfrm>
              <a:off x="3525200" y="2394150"/>
              <a:ext cx="59225" cy="18875"/>
            </a:xfrm>
            <a:custGeom>
              <a:avLst/>
              <a:gdLst/>
              <a:ahLst/>
              <a:cxnLst/>
              <a:rect l="l" t="t" r="r" b="b"/>
              <a:pathLst>
                <a:path w="2369" h="755" extrusionOk="0">
                  <a:moveTo>
                    <a:pt x="1630" y="1"/>
                  </a:moveTo>
                  <a:cubicBezTo>
                    <a:pt x="1032" y="1"/>
                    <a:pt x="339" y="370"/>
                    <a:pt x="0" y="755"/>
                  </a:cubicBezTo>
                  <a:cubicBezTo>
                    <a:pt x="0" y="755"/>
                    <a:pt x="1375" y="286"/>
                    <a:pt x="2280" y="286"/>
                  </a:cubicBezTo>
                  <a:cubicBezTo>
                    <a:pt x="2310" y="286"/>
                    <a:pt x="2339" y="287"/>
                    <a:pt x="2368" y="288"/>
                  </a:cubicBezTo>
                  <a:cubicBezTo>
                    <a:pt x="2175" y="84"/>
                    <a:pt x="1913" y="1"/>
                    <a:pt x="1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2155;p75">
              <a:extLst>
                <a:ext uri="{FF2B5EF4-FFF2-40B4-BE49-F238E27FC236}">
                  <a16:creationId xmlns:a16="http://schemas.microsoft.com/office/drawing/2014/main" id="{7455BC28-4005-EAB7-3FBD-7F6FE114213B}"/>
                </a:ext>
              </a:extLst>
            </p:cNvPr>
            <p:cNvSpPr/>
            <p:nvPr/>
          </p:nvSpPr>
          <p:spPr>
            <a:xfrm>
              <a:off x="3645275" y="2377100"/>
              <a:ext cx="60075" cy="13400"/>
            </a:xfrm>
            <a:custGeom>
              <a:avLst/>
              <a:gdLst/>
              <a:ahLst/>
              <a:cxnLst/>
              <a:rect l="l" t="t" r="r" b="b"/>
              <a:pathLst>
                <a:path w="2403" h="536" extrusionOk="0">
                  <a:moveTo>
                    <a:pt x="1179" y="1"/>
                  </a:moveTo>
                  <a:cubicBezTo>
                    <a:pt x="674" y="1"/>
                    <a:pt x="196" y="146"/>
                    <a:pt x="0" y="536"/>
                  </a:cubicBezTo>
                  <a:cubicBezTo>
                    <a:pt x="868" y="269"/>
                    <a:pt x="2402" y="269"/>
                    <a:pt x="2402" y="269"/>
                  </a:cubicBezTo>
                  <a:cubicBezTo>
                    <a:pt x="2090" y="113"/>
                    <a:pt x="1624"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2156;p75">
              <a:extLst>
                <a:ext uri="{FF2B5EF4-FFF2-40B4-BE49-F238E27FC236}">
                  <a16:creationId xmlns:a16="http://schemas.microsoft.com/office/drawing/2014/main" id="{69FF9BBB-34D8-E8DB-0945-01D338AC2798}"/>
                </a:ext>
              </a:extLst>
            </p:cNvPr>
            <p:cNvSpPr/>
            <p:nvPr/>
          </p:nvSpPr>
          <p:spPr>
            <a:xfrm>
              <a:off x="3561050" y="2447925"/>
              <a:ext cx="22550" cy="26275"/>
            </a:xfrm>
            <a:custGeom>
              <a:avLst/>
              <a:gdLst/>
              <a:ahLst/>
              <a:cxnLst/>
              <a:rect l="l" t="t" r="r" b="b"/>
              <a:pathLst>
                <a:path w="902" h="1051" extrusionOk="0">
                  <a:moveTo>
                    <a:pt x="412" y="1"/>
                  </a:moveTo>
                  <a:cubicBezTo>
                    <a:pt x="397" y="1"/>
                    <a:pt x="382" y="2"/>
                    <a:pt x="367" y="5"/>
                  </a:cubicBezTo>
                  <a:cubicBezTo>
                    <a:pt x="167" y="5"/>
                    <a:pt x="0" y="305"/>
                    <a:pt x="34" y="605"/>
                  </a:cubicBezTo>
                  <a:cubicBezTo>
                    <a:pt x="63" y="841"/>
                    <a:pt x="223" y="1050"/>
                    <a:pt x="443" y="1050"/>
                  </a:cubicBezTo>
                  <a:cubicBezTo>
                    <a:pt x="472" y="1050"/>
                    <a:pt x="503" y="1047"/>
                    <a:pt x="534" y="1039"/>
                  </a:cubicBezTo>
                  <a:cubicBezTo>
                    <a:pt x="734" y="1039"/>
                    <a:pt x="901" y="772"/>
                    <a:pt x="868" y="472"/>
                  </a:cubicBezTo>
                  <a:cubicBezTo>
                    <a:pt x="837" y="193"/>
                    <a:pt x="605" y="1"/>
                    <a:pt x="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2157;p75">
              <a:extLst>
                <a:ext uri="{FF2B5EF4-FFF2-40B4-BE49-F238E27FC236}">
                  <a16:creationId xmlns:a16="http://schemas.microsoft.com/office/drawing/2014/main" id="{0CD63217-0DDD-DAD1-4A25-6307DC6E1A18}"/>
                </a:ext>
              </a:extLst>
            </p:cNvPr>
            <p:cNvSpPr/>
            <p:nvPr/>
          </p:nvSpPr>
          <p:spPr>
            <a:xfrm>
              <a:off x="3665300" y="2431250"/>
              <a:ext cx="22525" cy="26275"/>
            </a:xfrm>
            <a:custGeom>
              <a:avLst/>
              <a:gdLst/>
              <a:ahLst/>
              <a:cxnLst/>
              <a:rect l="l" t="t" r="r" b="b"/>
              <a:pathLst>
                <a:path w="901" h="1051" extrusionOk="0">
                  <a:moveTo>
                    <a:pt x="418" y="1"/>
                  </a:moveTo>
                  <a:cubicBezTo>
                    <a:pt x="401" y="1"/>
                    <a:pt x="384" y="2"/>
                    <a:pt x="367" y="4"/>
                  </a:cubicBezTo>
                  <a:cubicBezTo>
                    <a:pt x="167" y="4"/>
                    <a:pt x="0" y="305"/>
                    <a:pt x="33" y="605"/>
                  </a:cubicBezTo>
                  <a:cubicBezTo>
                    <a:pt x="63" y="840"/>
                    <a:pt x="222" y="1050"/>
                    <a:pt x="443" y="1050"/>
                  </a:cubicBezTo>
                  <a:cubicBezTo>
                    <a:pt x="472" y="1050"/>
                    <a:pt x="502" y="1046"/>
                    <a:pt x="534" y="1039"/>
                  </a:cubicBezTo>
                  <a:cubicBezTo>
                    <a:pt x="734" y="1039"/>
                    <a:pt x="901" y="772"/>
                    <a:pt x="867" y="471"/>
                  </a:cubicBezTo>
                  <a:cubicBezTo>
                    <a:pt x="836" y="193"/>
                    <a:pt x="633"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2158;p75">
              <a:extLst>
                <a:ext uri="{FF2B5EF4-FFF2-40B4-BE49-F238E27FC236}">
                  <a16:creationId xmlns:a16="http://schemas.microsoft.com/office/drawing/2014/main" id="{BD896474-B55A-5AEF-9F58-C5633E5F58A8}"/>
                </a:ext>
              </a:extLst>
            </p:cNvPr>
            <p:cNvSpPr/>
            <p:nvPr/>
          </p:nvSpPr>
          <p:spPr>
            <a:xfrm>
              <a:off x="3604400" y="2467200"/>
              <a:ext cx="15050" cy="34225"/>
            </a:xfrm>
            <a:custGeom>
              <a:avLst/>
              <a:gdLst/>
              <a:ahLst/>
              <a:cxnLst/>
              <a:rect l="l" t="t" r="r" b="b"/>
              <a:pathLst>
                <a:path w="602" h="1369" fill="none" extrusionOk="0">
                  <a:moveTo>
                    <a:pt x="368" y="1"/>
                  </a:moveTo>
                  <a:cubicBezTo>
                    <a:pt x="335" y="201"/>
                    <a:pt x="134" y="668"/>
                    <a:pt x="101" y="868"/>
                  </a:cubicBezTo>
                  <a:cubicBezTo>
                    <a:pt x="1" y="1202"/>
                    <a:pt x="268" y="1335"/>
                    <a:pt x="601" y="1368"/>
                  </a:cubicBezTo>
                </a:path>
              </a:pathLst>
            </a:custGeom>
            <a:noFill/>
            <a:ln w="66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2159;p75">
              <a:extLst>
                <a:ext uri="{FF2B5EF4-FFF2-40B4-BE49-F238E27FC236}">
                  <a16:creationId xmlns:a16="http://schemas.microsoft.com/office/drawing/2014/main" id="{95092CDA-9AD7-B6CA-2877-87BB300AE347}"/>
                </a:ext>
              </a:extLst>
            </p:cNvPr>
            <p:cNvSpPr/>
            <p:nvPr/>
          </p:nvSpPr>
          <p:spPr>
            <a:xfrm>
              <a:off x="3621925" y="2517250"/>
              <a:ext cx="39225" cy="23375"/>
            </a:xfrm>
            <a:custGeom>
              <a:avLst/>
              <a:gdLst/>
              <a:ahLst/>
              <a:cxnLst/>
              <a:rect l="l" t="t" r="r" b="b"/>
              <a:pathLst>
                <a:path w="1569" h="935" fill="none" extrusionOk="0">
                  <a:moveTo>
                    <a:pt x="0" y="934"/>
                  </a:moveTo>
                  <a:cubicBezTo>
                    <a:pt x="301" y="367"/>
                    <a:pt x="934" y="0"/>
                    <a:pt x="1568" y="34"/>
                  </a:cubicBezTo>
                </a:path>
              </a:pathLst>
            </a:custGeom>
            <a:noFill/>
            <a:ln w="66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2160;p75">
              <a:extLst>
                <a:ext uri="{FF2B5EF4-FFF2-40B4-BE49-F238E27FC236}">
                  <a16:creationId xmlns:a16="http://schemas.microsoft.com/office/drawing/2014/main" id="{788C3AE5-069A-DFA7-D0F5-7250536EC320}"/>
                </a:ext>
              </a:extLst>
            </p:cNvPr>
            <p:cNvSpPr/>
            <p:nvPr/>
          </p:nvSpPr>
          <p:spPr>
            <a:xfrm>
              <a:off x="3792875" y="2390250"/>
              <a:ext cx="70925" cy="86000"/>
            </a:xfrm>
            <a:custGeom>
              <a:avLst/>
              <a:gdLst/>
              <a:ahLst/>
              <a:cxnLst/>
              <a:rect l="l" t="t" r="r" b="b"/>
              <a:pathLst>
                <a:path w="2837" h="3440" extrusionOk="0">
                  <a:moveTo>
                    <a:pt x="1674" y="0"/>
                  </a:moveTo>
                  <a:cubicBezTo>
                    <a:pt x="1047" y="0"/>
                    <a:pt x="422" y="668"/>
                    <a:pt x="234" y="1511"/>
                  </a:cubicBezTo>
                  <a:cubicBezTo>
                    <a:pt x="1" y="2445"/>
                    <a:pt x="401" y="3246"/>
                    <a:pt x="1068" y="3412"/>
                  </a:cubicBezTo>
                  <a:cubicBezTo>
                    <a:pt x="1140" y="3430"/>
                    <a:pt x="1212" y="3439"/>
                    <a:pt x="1284" y="3439"/>
                  </a:cubicBezTo>
                  <a:cubicBezTo>
                    <a:pt x="1880" y="3439"/>
                    <a:pt x="2457" y="2841"/>
                    <a:pt x="2636" y="1978"/>
                  </a:cubicBezTo>
                  <a:cubicBezTo>
                    <a:pt x="2836" y="1077"/>
                    <a:pt x="2469" y="177"/>
                    <a:pt x="1802" y="10"/>
                  </a:cubicBezTo>
                  <a:cubicBezTo>
                    <a:pt x="1759" y="4"/>
                    <a:pt x="1716" y="0"/>
                    <a:pt x="1674"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2161;p75">
              <a:extLst>
                <a:ext uri="{FF2B5EF4-FFF2-40B4-BE49-F238E27FC236}">
                  <a16:creationId xmlns:a16="http://schemas.microsoft.com/office/drawing/2014/main" id="{A77A527B-6831-3E60-56C0-AE5FB45FA032}"/>
                </a:ext>
              </a:extLst>
            </p:cNvPr>
            <p:cNvSpPr/>
            <p:nvPr/>
          </p:nvSpPr>
          <p:spPr>
            <a:xfrm>
              <a:off x="3817900" y="2408825"/>
              <a:ext cx="27550" cy="41725"/>
            </a:xfrm>
            <a:custGeom>
              <a:avLst/>
              <a:gdLst/>
              <a:ahLst/>
              <a:cxnLst/>
              <a:rect l="l" t="t" r="r" b="b"/>
              <a:pathLst>
                <a:path w="1102" h="1669" fill="none" extrusionOk="0">
                  <a:moveTo>
                    <a:pt x="1101" y="434"/>
                  </a:moveTo>
                  <a:cubicBezTo>
                    <a:pt x="1068" y="201"/>
                    <a:pt x="901" y="1"/>
                    <a:pt x="634" y="1"/>
                  </a:cubicBezTo>
                  <a:cubicBezTo>
                    <a:pt x="467" y="1"/>
                    <a:pt x="301" y="101"/>
                    <a:pt x="234" y="234"/>
                  </a:cubicBezTo>
                  <a:cubicBezTo>
                    <a:pt x="134" y="368"/>
                    <a:pt x="100" y="535"/>
                    <a:pt x="134" y="668"/>
                  </a:cubicBezTo>
                  <a:cubicBezTo>
                    <a:pt x="167" y="835"/>
                    <a:pt x="301" y="935"/>
                    <a:pt x="334" y="1102"/>
                  </a:cubicBezTo>
                  <a:cubicBezTo>
                    <a:pt x="401" y="1335"/>
                    <a:pt x="234" y="1535"/>
                    <a:pt x="0" y="1669"/>
                  </a:cubicBezTo>
                </a:path>
              </a:pathLst>
            </a:custGeom>
            <a:noFill/>
            <a:ln w="667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2162;p75">
              <a:extLst>
                <a:ext uri="{FF2B5EF4-FFF2-40B4-BE49-F238E27FC236}">
                  <a16:creationId xmlns:a16="http://schemas.microsoft.com/office/drawing/2014/main" id="{88484D65-8FF2-BFD5-16EF-C6E5A85E5398}"/>
                </a:ext>
              </a:extLst>
            </p:cNvPr>
            <p:cNvSpPr/>
            <p:nvPr/>
          </p:nvSpPr>
          <p:spPr>
            <a:xfrm>
              <a:off x="3490175" y="2218975"/>
              <a:ext cx="329425" cy="177375"/>
            </a:xfrm>
            <a:custGeom>
              <a:avLst/>
              <a:gdLst/>
              <a:ahLst/>
              <a:cxnLst/>
              <a:rect l="l" t="t" r="r" b="b"/>
              <a:pathLst>
                <a:path w="13177" h="7095" extrusionOk="0">
                  <a:moveTo>
                    <a:pt x="5476" y="0"/>
                  </a:moveTo>
                  <a:cubicBezTo>
                    <a:pt x="4410" y="0"/>
                    <a:pt x="3351" y="112"/>
                    <a:pt x="2335" y="323"/>
                  </a:cubicBezTo>
                  <a:cubicBezTo>
                    <a:pt x="1668" y="490"/>
                    <a:pt x="1001" y="657"/>
                    <a:pt x="534" y="1157"/>
                  </a:cubicBezTo>
                  <a:cubicBezTo>
                    <a:pt x="167" y="1557"/>
                    <a:pt x="0" y="2191"/>
                    <a:pt x="0" y="2791"/>
                  </a:cubicBezTo>
                  <a:cubicBezTo>
                    <a:pt x="33" y="3358"/>
                    <a:pt x="267" y="3959"/>
                    <a:pt x="500" y="4493"/>
                  </a:cubicBezTo>
                  <a:cubicBezTo>
                    <a:pt x="734" y="4539"/>
                    <a:pt x="974" y="4562"/>
                    <a:pt x="1216" y="4562"/>
                  </a:cubicBezTo>
                  <a:cubicBezTo>
                    <a:pt x="2184" y="4562"/>
                    <a:pt x="3182" y="4199"/>
                    <a:pt x="3903" y="3559"/>
                  </a:cubicBezTo>
                  <a:cubicBezTo>
                    <a:pt x="4334" y="3714"/>
                    <a:pt x="4782" y="3788"/>
                    <a:pt x="5231" y="3788"/>
                  </a:cubicBezTo>
                  <a:cubicBezTo>
                    <a:pt x="6032" y="3788"/>
                    <a:pt x="6833" y="3553"/>
                    <a:pt x="7539" y="3125"/>
                  </a:cubicBezTo>
                  <a:cubicBezTo>
                    <a:pt x="8124" y="3738"/>
                    <a:pt x="9011" y="4141"/>
                    <a:pt x="9870" y="4141"/>
                  </a:cubicBezTo>
                  <a:cubicBezTo>
                    <a:pt x="10040" y="4141"/>
                    <a:pt x="10209" y="4125"/>
                    <a:pt x="10374" y="4092"/>
                  </a:cubicBezTo>
                  <a:lnTo>
                    <a:pt x="10374" y="4092"/>
                  </a:lnTo>
                  <a:cubicBezTo>
                    <a:pt x="10307" y="4826"/>
                    <a:pt x="10574" y="5527"/>
                    <a:pt x="11075" y="6127"/>
                  </a:cubicBezTo>
                  <a:cubicBezTo>
                    <a:pt x="11542" y="6694"/>
                    <a:pt x="12409" y="6994"/>
                    <a:pt x="13176" y="7094"/>
                  </a:cubicBezTo>
                  <a:cubicBezTo>
                    <a:pt x="13109" y="5994"/>
                    <a:pt x="13176" y="4926"/>
                    <a:pt x="12776" y="3859"/>
                  </a:cubicBezTo>
                  <a:cubicBezTo>
                    <a:pt x="12376" y="2825"/>
                    <a:pt x="11708" y="1891"/>
                    <a:pt x="10841" y="1290"/>
                  </a:cubicBezTo>
                  <a:cubicBezTo>
                    <a:pt x="9940" y="657"/>
                    <a:pt x="8873" y="356"/>
                    <a:pt x="7839" y="190"/>
                  </a:cubicBezTo>
                  <a:cubicBezTo>
                    <a:pt x="7058" y="62"/>
                    <a:pt x="6265" y="0"/>
                    <a:pt x="54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2163;p75">
              <a:extLst>
                <a:ext uri="{FF2B5EF4-FFF2-40B4-BE49-F238E27FC236}">
                  <a16:creationId xmlns:a16="http://schemas.microsoft.com/office/drawing/2014/main" id="{6161C460-20B1-DEF6-7484-EA5E3E728DC3}"/>
                </a:ext>
              </a:extLst>
            </p:cNvPr>
            <p:cNvSpPr/>
            <p:nvPr/>
          </p:nvSpPr>
          <p:spPr>
            <a:xfrm>
              <a:off x="3546025" y="2377975"/>
              <a:ext cx="275225" cy="256050"/>
            </a:xfrm>
            <a:custGeom>
              <a:avLst/>
              <a:gdLst/>
              <a:ahLst/>
              <a:cxnLst/>
              <a:rect l="l" t="t" r="r" b="b"/>
              <a:pathLst>
                <a:path w="11009" h="10242" extrusionOk="0">
                  <a:moveTo>
                    <a:pt x="4359" y="5094"/>
                  </a:moveTo>
                  <a:cubicBezTo>
                    <a:pt x="4696" y="5094"/>
                    <a:pt x="5088" y="5167"/>
                    <a:pt x="5305" y="5438"/>
                  </a:cubicBezTo>
                  <a:cubicBezTo>
                    <a:pt x="5505" y="5738"/>
                    <a:pt x="5371" y="6238"/>
                    <a:pt x="5138" y="6505"/>
                  </a:cubicBezTo>
                  <a:cubicBezTo>
                    <a:pt x="4871" y="6805"/>
                    <a:pt x="4471" y="6939"/>
                    <a:pt x="4104" y="6972"/>
                  </a:cubicBezTo>
                  <a:cubicBezTo>
                    <a:pt x="3937" y="6989"/>
                    <a:pt x="3754" y="6997"/>
                    <a:pt x="3570" y="6997"/>
                  </a:cubicBezTo>
                  <a:cubicBezTo>
                    <a:pt x="3387" y="6997"/>
                    <a:pt x="3203" y="6989"/>
                    <a:pt x="3036" y="6972"/>
                  </a:cubicBezTo>
                  <a:cubicBezTo>
                    <a:pt x="2770" y="6939"/>
                    <a:pt x="2469" y="6772"/>
                    <a:pt x="2469" y="6472"/>
                  </a:cubicBezTo>
                  <a:cubicBezTo>
                    <a:pt x="2469" y="5638"/>
                    <a:pt x="3370" y="5171"/>
                    <a:pt x="4137" y="5104"/>
                  </a:cubicBezTo>
                  <a:cubicBezTo>
                    <a:pt x="4206" y="5098"/>
                    <a:pt x="4281" y="5094"/>
                    <a:pt x="4359" y="5094"/>
                  </a:cubicBezTo>
                  <a:close/>
                  <a:moveTo>
                    <a:pt x="10208" y="1"/>
                  </a:moveTo>
                  <a:lnTo>
                    <a:pt x="9708" y="134"/>
                  </a:lnTo>
                  <a:cubicBezTo>
                    <a:pt x="9608" y="468"/>
                    <a:pt x="9508" y="835"/>
                    <a:pt x="9474" y="1235"/>
                  </a:cubicBezTo>
                  <a:cubicBezTo>
                    <a:pt x="9208" y="1268"/>
                    <a:pt x="9007" y="1502"/>
                    <a:pt x="8974" y="1802"/>
                  </a:cubicBezTo>
                  <a:cubicBezTo>
                    <a:pt x="8941" y="2069"/>
                    <a:pt x="8974" y="2336"/>
                    <a:pt x="9007" y="2636"/>
                  </a:cubicBezTo>
                  <a:cubicBezTo>
                    <a:pt x="8707" y="2769"/>
                    <a:pt x="8474" y="2969"/>
                    <a:pt x="8340" y="3270"/>
                  </a:cubicBezTo>
                  <a:cubicBezTo>
                    <a:pt x="8207" y="3570"/>
                    <a:pt x="8207" y="3903"/>
                    <a:pt x="8340" y="4170"/>
                  </a:cubicBezTo>
                  <a:cubicBezTo>
                    <a:pt x="8298" y="4156"/>
                    <a:pt x="8254" y="4150"/>
                    <a:pt x="8208" y="4150"/>
                  </a:cubicBezTo>
                  <a:cubicBezTo>
                    <a:pt x="8033" y="4150"/>
                    <a:pt x="7838" y="4245"/>
                    <a:pt x="7706" y="4404"/>
                  </a:cubicBezTo>
                  <a:cubicBezTo>
                    <a:pt x="7540" y="4571"/>
                    <a:pt x="7473" y="4804"/>
                    <a:pt x="7340" y="5004"/>
                  </a:cubicBezTo>
                  <a:cubicBezTo>
                    <a:pt x="7206" y="5238"/>
                    <a:pt x="7039" y="5438"/>
                    <a:pt x="6806" y="5471"/>
                  </a:cubicBezTo>
                  <a:cubicBezTo>
                    <a:pt x="6761" y="5480"/>
                    <a:pt x="6716" y="5484"/>
                    <a:pt x="6670" y="5484"/>
                  </a:cubicBezTo>
                  <a:cubicBezTo>
                    <a:pt x="6382" y="5484"/>
                    <a:pt x="6094" y="5315"/>
                    <a:pt x="5805" y="5171"/>
                  </a:cubicBezTo>
                  <a:cubicBezTo>
                    <a:pt x="5369" y="4953"/>
                    <a:pt x="4876" y="4835"/>
                    <a:pt x="4392" y="4835"/>
                  </a:cubicBezTo>
                  <a:cubicBezTo>
                    <a:pt x="4135" y="4835"/>
                    <a:pt x="3880" y="4868"/>
                    <a:pt x="3637" y="4937"/>
                  </a:cubicBezTo>
                  <a:cubicBezTo>
                    <a:pt x="2936" y="5104"/>
                    <a:pt x="2269" y="5605"/>
                    <a:pt x="1869" y="6172"/>
                  </a:cubicBezTo>
                  <a:cubicBezTo>
                    <a:pt x="1769" y="6338"/>
                    <a:pt x="1669" y="6505"/>
                    <a:pt x="1502" y="6639"/>
                  </a:cubicBezTo>
                  <a:cubicBezTo>
                    <a:pt x="1389" y="6733"/>
                    <a:pt x="1234" y="6774"/>
                    <a:pt x="1072" y="6774"/>
                  </a:cubicBezTo>
                  <a:cubicBezTo>
                    <a:pt x="947" y="6774"/>
                    <a:pt x="818" y="6749"/>
                    <a:pt x="701" y="6705"/>
                  </a:cubicBezTo>
                  <a:cubicBezTo>
                    <a:pt x="468" y="6639"/>
                    <a:pt x="201" y="6472"/>
                    <a:pt x="1" y="6305"/>
                  </a:cubicBezTo>
                  <a:lnTo>
                    <a:pt x="1" y="6305"/>
                  </a:lnTo>
                  <a:cubicBezTo>
                    <a:pt x="34" y="6772"/>
                    <a:pt x="101" y="7306"/>
                    <a:pt x="268" y="7773"/>
                  </a:cubicBezTo>
                  <a:cubicBezTo>
                    <a:pt x="435" y="8206"/>
                    <a:pt x="768" y="8673"/>
                    <a:pt x="1168" y="8840"/>
                  </a:cubicBezTo>
                  <a:cubicBezTo>
                    <a:pt x="1335" y="9341"/>
                    <a:pt x="1769" y="9774"/>
                    <a:pt x="2269" y="9974"/>
                  </a:cubicBezTo>
                  <a:cubicBezTo>
                    <a:pt x="2510" y="10071"/>
                    <a:pt x="2766" y="10121"/>
                    <a:pt x="3022" y="10121"/>
                  </a:cubicBezTo>
                  <a:cubicBezTo>
                    <a:pt x="3299" y="10121"/>
                    <a:pt x="3577" y="10062"/>
                    <a:pt x="3837" y="9941"/>
                  </a:cubicBezTo>
                  <a:cubicBezTo>
                    <a:pt x="4197" y="10121"/>
                    <a:pt x="4596" y="10242"/>
                    <a:pt x="5005" y="10242"/>
                  </a:cubicBezTo>
                  <a:cubicBezTo>
                    <a:pt x="5127" y="10242"/>
                    <a:pt x="5249" y="10231"/>
                    <a:pt x="5371" y="10208"/>
                  </a:cubicBezTo>
                  <a:cubicBezTo>
                    <a:pt x="5939" y="10141"/>
                    <a:pt x="6372" y="9874"/>
                    <a:pt x="6772" y="9474"/>
                  </a:cubicBezTo>
                  <a:cubicBezTo>
                    <a:pt x="6824" y="9477"/>
                    <a:pt x="6874" y="9479"/>
                    <a:pt x="6924" y="9479"/>
                  </a:cubicBezTo>
                  <a:cubicBezTo>
                    <a:pt x="7361" y="9479"/>
                    <a:pt x="7751" y="9350"/>
                    <a:pt x="8140" y="9140"/>
                  </a:cubicBezTo>
                  <a:cubicBezTo>
                    <a:pt x="8540" y="8874"/>
                    <a:pt x="8874" y="8507"/>
                    <a:pt x="9107" y="8040"/>
                  </a:cubicBezTo>
                  <a:cubicBezTo>
                    <a:pt x="9474" y="7940"/>
                    <a:pt x="9775" y="7606"/>
                    <a:pt x="9941" y="7206"/>
                  </a:cubicBezTo>
                  <a:cubicBezTo>
                    <a:pt x="10108" y="6839"/>
                    <a:pt x="10041" y="6372"/>
                    <a:pt x="10308" y="6105"/>
                  </a:cubicBezTo>
                  <a:cubicBezTo>
                    <a:pt x="10775" y="5505"/>
                    <a:pt x="11009" y="4671"/>
                    <a:pt x="10775" y="3970"/>
                  </a:cubicBezTo>
                  <a:cubicBezTo>
                    <a:pt x="10342" y="2769"/>
                    <a:pt x="10475" y="1602"/>
                    <a:pt x="11009" y="568"/>
                  </a:cubicBezTo>
                  <a:cubicBezTo>
                    <a:pt x="10809" y="401"/>
                    <a:pt x="10475" y="101"/>
                    <a:pt x="10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2164;p75">
              <a:extLst>
                <a:ext uri="{FF2B5EF4-FFF2-40B4-BE49-F238E27FC236}">
                  <a16:creationId xmlns:a16="http://schemas.microsoft.com/office/drawing/2014/main" id="{AF3A236F-0128-5AC6-2F58-BBE3F446DE11}"/>
                </a:ext>
              </a:extLst>
            </p:cNvPr>
            <p:cNvSpPr/>
            <p:nvPr/>
          </p:nvSpPr>
          <p:spPr>
            <a:xfrm>
              <a:off x="3675300" y="3155175"/>
              <a:ext cx="644650" cy="233950"/>
            </a:xfrm>
            <a:custGeom>
              <a:avLst/>
              <a:gdLst/>
              <a:ahLst/>
              <a:cxnLst/>
              <a:rect l="l" t="t" r="r" b="b"/>
              <a:pathLst>
                <a:path w="25786" h="9358" extrusionOk="0">
                  <a:moveTo>
                    <a:pt x="22326" y="0"/>
                  </a:moveTo>
                  <a:cubicBezTo>
                    <a:pt x="22069" y="0"/>
                    <a:pt x="21808" y="33"/>
                    <a:pt x="21549" y="102"/>
                  </a:cubicBezTo>
                  <a:lnTo>
                    <a:pt x="1601" y="5505"/>
                  </a:lnTo>
                  <a:cubicBezTo>
                    <a:pt x="634" y="5739"/>
                    <a:pt x="0" y="6706"/>
                    <a:pt x="167" y="7707"/>
                  </a:cubicBezTo>
                  <a:cubicBezTo>
                    <a:pt x="320" y="8687"/>
                    <a:pt x="1176" y="9358"/>
                    <a:pt x="2167" y="9358"/>
                  </a:cubicBezTo>
                  <a:cubicBezTo>
                    <a:pt x="2256" y="9358"/>
                    <a:pt x="2345" y="9352"/>
                    <a:pt x="2435" y="9342"/>
                  </a:cubicBezTo>
                  <a:lnTo>
                    <a:pt x="22850" y="6073"/>
                  </a:lnTo>
                  <a:cubicBezTo>
                    <a:pt x="22983" y="6039"/>
                    <a:pt x="23050" y="6039"/>
                    <a:pt x="23150" y="6039"/>
                  </a:cubicBezTo>
                  <a:cubicBezTo>
                    <a:pt x="24751" y="5606"/>
                    <a:pt x="25785" y="3904"/>
                    <a:pt x="25318" y="2270"/>
                  </a:cubicBezTo>
                  <a:cubicBezTo>
                    <a:pt x="24953" y="922"/>
                    <a:pt x="23691" y="0"/>
                    <a:pt x="22326" y="0"/>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2165;p75">
              <a:extLst>
                <a:ext uri="{FF2B5EF4-FFF2-40B4-BE49-F238E27FC236}">
                  <a16:creationId xmlns:a16="http://schemas.microsoft.com/office/drawing/2014/main" id="{ECCBD97E-229D-AB62-A482-7123E3AFC2FE}"/>
                </a:ext>
              </a:extLst>
            </p:cNvPr>
            <p:cNvSpPr/>
            <p:nvPr/>
          </p:nvSpPr>
          <p:spPr>
            <a:xfrm>
              <a:off x="3996350" y="2768250"/>
              <a:ext cx="233525" cy="457850"/>
            </a:xfrm>
            <a:custGeom>
              <a:avLst/>
              <a:gdLst/>
              <a:ahLst/>
              <a:cxnLst/>
              <a:rect l="l" t="t" r="r" b="b"/>
              <a:pathLst>
                <a:path w="9341" h="18314" fill="none" extrusionOk="0">
                  <a:moveTo>
                    <a:pt x="1" y="1"/>
                  </a:moveTo>
                  <a:lnTo>
                    <a:pt x="9341" y="18314"/>
                  </a:lnTo>
                </a:path>
              </a:pathLst>
            </a:custGeom>
            <a:noFill/>
            <a:ln w="152600" cap="rnd" cmpd="sng">
              <a:solidFill>
                <a:srgbClr val="BA8B7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2166;p75">
              <a:extLst>
                <a:ext uri="{FF2B5EF4-FFF2-40B4-BE49-F238E27FC236}">
                  <a16:creationId xmlns:a16="http://schemas.microsoft.com/office/drawing/2014/main" id="{191B295F-C013-8B1A-E6CC-C85595B4B3D4}"/>
                </a:ext>
              </a:extLst>
            </p:cNvPr>
            <p:cNvSpPr/>
            <p:nvPr/>
          </p:nvSpPr>
          <p:spPr>
            <a:xfrm>
              <a:off x="3462650" y="3291125"/>
              <a:ext cx="332750" cy="236575"/>
            </a:xfrm>
            <a:custGeom>
              <a:avLst/>
              <a:gdLst/>
              <a:ahLst/>
              <a:cxnLst/>
              <a:rect l="l" t="t" r="r" b="b"/>
              <a:pathLst>
                <a:path w="13310" h="9463" extrusionOk="0">
                  <a:moveTo>
                    <a:pt x="10107" y="1"/>
                  </a:moveTo>
                  <a:cubicBezTo>
                    <a:pt x="10107" y="1"/>
                    <a:pt x="5171" y="2002"/>
                    <a:pt x="4370" y="2669"/>
                  </a:cubicBezTo>
                  <a:cubicBezTo>
                    <a:pt x="3603" y="3336"/>
                    <a:pt x="0" y="7273"/>
                    <a:pt x="167" y="7573"/>
                  </a:cubicBezTo>
                  <a:cubicBezTo>
                    <a:pt x="176" y="7592"/>
                    <a:pt x="195" y="7600"/>
                    <a:pt x="222" y="7600"/>
                  </a:cubicBezTo>
                  <a:cubicBezTo>
                    <a:pt x="676" y="7600"/>
                    <a:pt x="3469" y="5105"/>
                    <a:pt x="3469" y="5104"/>
                  </a:cubicBezTo>
                  <a:lnTo>
                    <a:pt x="3469" y="5104"/>
                  </a:lnTo>
                  <a:cubicBezTo>
                    <a:pt x="3469" y="5105"/>
                    <a:pt x="534" y="8273"/>
                    <a:pt x="767" y="8640"/>
                  </a:cubicBezTo>
                  <a:cubicBezTo>
                    <a:pt x="781" y="8661"/>
                    <a:pt x="804" y="8671"/>
                    <a:pt x="835" y="8671"/>
                  </a:cubicBezTo>
                  <a:cubicBezTo>
                    <a:pt x="1348" y="8671"/>
                    <a:pt x="4102" y="6006"/>
                    <a:pt x="4103" y="6005"/>
                  </a:cubicBezTo>
                  <a:lnTo>
                    <a:pt x="4103" y="6005"/>
                  </a:lnTo>
                  <a:cubicBezTo>
                    <a:pt x="4102" y="6006"/>
                    <a:pt x="1501" y="8640"/>
                    <a:pt x="1802" y="9007"/>
                  </a:cubicBezTo>
                  <a:cubicBezTo>
                    <a:pt x="1823" y="9033"/>
                    <a:pt x="1855" y="9045"/>
                    <a:pt x="1896" y="9045"/>
                  </a:cubicBezTo>
                  <a:cubicBezTo>
                    <a:pt x="2449" y="9045"/>
                    <a:pt x="4670" y="6940"/>
                    <a:pt x="4670" y="6939"/>
                  </a:cubicBezTo>
                  <a:lnTo>
                    <a:pt x="4670" y="6939"/>
                  </a:lnTo>
                  <a:cubicBezTo>
                    <a:pt x="4670" y="6940"/>
                    <a:pt x="2669" y="9141"/>
                    <a:pt x="2936" y="9441"/>
                  </a:cubicBezTo>
                  <a:cubicBezTo>
                    <a:pt x="2947" y="9456"/>
                    <a:pt x="2965" y="9463"/>
                    <a:pt x="2990" y="9463"/>
                  </a:cubicBezTo>
                  <a:cubicBezTo>
                    <a:pt x="3457" y="9463"/>
                    <a:pt x="6171" y="6839"/>
                    <a:pt x="6171" y="6839"/>
                  </a:cubicBezTo>
                  <a:cubicBezTo>
                    <a:pt x="6171" y="6839"/>
                    <a:pt x="10208" y="6405"/>
                    <a:pt x="11775" y="3470"/>
                  </a:cubicBezTo>
                  <a:cubicBezTo>
                    <a:pt x="13310" y="601"/>
                    <a:pt x="10107" y="1"/>
                    <a:pt x="10107" y="1"/>
                  </a:cubicBezTo>
                  <a:close/>
                </a:path>
              </a:pathLst>
            </a:custGeom>
            <a:solidFill>
              <a:srgbClr val="BA8B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2167;p75">
              <a:extLst>
                <a:ext uri="{FF2B5EF4-FFF2-40B4-BE49-F238E27FC236}">
                  <a16:creationId xmlns:a16="http://schemas.microsoft.com/office/drawing/2014/main" id="{29FE6CA0-1B10-4F5B-95B3-0A384129F477}"/>
                </a:ext>
              </a:extLst>
            </p:cNvPr>
            <p:cNvSpPr/>
            <p:nvPr/>
          </p:nvSpPr>
          <p:spPr>
            <a:xfrm>
              <a:off x="3888775" y="2659850"/>
              <a:ext cx="332775" cy="447850"/>
            </a:xfrm>
            <a:custGeom>
              <a:avLst/>
              <a:gdLst/>
              <a:ahLst/>
              <a:cxnLst/>
              <a:rect l="l" t="t" r="r" b="b"/>
              <a:pathLst>
                <a:path w="13311" h="17914" extrusionOk="0">
                  <a:moveTo>
                    <a:pt x="2336" y="0"/>
                  </a:moveTo>
                  <a:cubicBezTo>
                    <a:pt x="1" y="2135"/>
                    <a:pt x="168" y="5171"/>
                    <a:pt x="2102" y="8840"/>
                  </a:cubicBezTo>
                  <a:lnTo>
                    <a:pt x="5571" y="17913"/>
                  </a:lnTo>
                  <a:cubicBezTo>
                    <a:pt x="8473" y="17746"/>
                    <a:pt x="11242" y="16145"/>
                    <a:pt x="13310" y="14244"/>
                  </a:cubicBezTo>
                  <a:lnTo>
                    <a:pt x="9074" y="5171"/>
                  </a:lnTo>
                  <a:cubicBezTo>
                    <a:pt x="7806" y="2469"/>
                    <a:pt x="5305" y="534"/>
                    <a:pt x="2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2168;p75">
              <a:extLst>
                <a:ext uri="{FF2B5EF4-FFF2-40B4-BE49-F238E27FC236}">
                  <a16:creationId xmlns:a16="http://schemas.microsoft.com/office/drawing/2014/main" id="{55C97540-7FEB-6967-F104-F65C811783A7}"/>
                </a:ext>
              </a:extLst>
            </p:cNvPr>
            <p:cNvSpPr/>
            <p:nvPr/>
          </p:nvSpPr>
          <p:spPr>
            <a:xfrm>
              <a:off x="3933825" y="2860000"/>
              <a:ext cx="87575" cy="226000"/>
            </a:xfrm>
            <a:custGeom>
              <a:avLst/>
              <a:gdLst/>
              <a:ahLst/>
              <a:cxnLst/>
              <a:rect l="l" t="t" r="r" b="b"/>
              <a:pathLst>
                <a:path w="3503" h="9040" fill="none" extrusionOk="0">
                  <a:moveTo>
                    <a:pt x="0" y="0"/>
                  </a:moveTo>
                  <a:cubicBezTo>
                    <a:pt x="1034" y="3069"/>
                    <a:pt x="2202" y="6071"/>
                    <a:pt x="3503" y="9040"/>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2169;p75">
              <a:extLst>
                <a:ext uri="{FF2B5EF4-FFF2-40B4-BE49-F238E27FC236}">
                  <a16:creationId xmlns:a16="http://schemas.microsoft.com/office/drawing/2014/main" id="{708C67EC-E17A-7296-9777-C9B73A81201D}"/>
                </a:ext>
              </a:extLst>
            </p:cNvPr>
            <p:cNvSpPr/>
            <p:nvPr/>
          </p:nvSpPr>
          <p:spPr>
            <a:xfrm>
              <a:off x="2878900" y="2928375"/>
              <a:ext cx="74250" cy="102600"/>
            </a:xfrm>
            <a:custGeom>
              <a:avLst/>
              <a:gdLst/>
              <a:ahLst/>
              <a:cxnLst/>
              <a:rect l="l" t="t" r="r" b="b"/>
              <a:pathLst>
                <a:path w="2970" h="4104" fill="none" extrusionOk="0">
                  <a:moveTo>
                    <a:pt x="0" y="0"/>
                  </a:moveTo>
                  <a:cubicBezTo>
                    <a:pt x="1501" y="901"/>
                    <a:pt x="2602" y="2435"/>
                    <a:pt x="2969" y="4103"/>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2170;p75">
              <a:extLst>
                <a:ext uri="{FF2B5EF4-FFF2-40B4-BE49-F238E27FC236}">
                  <a16:creationId xmlns:a16="http://schemas.microsoft.com/office/drawing/2014/main" id="{E7101AA8-1AE1-E91D-8AE0-84EF375D393E}"/>
                </a:ext>
              </a:extLst>
            </p:cNvPr>
            <p:cNvSpPr/>
            <p:nvPr/>
          </p:nvSpPr>
          <p:spPr>
            <a:xfrm>
              <a:off x="2915575" y="2920875"/>
              <a:ext cx="45900" cy="62550"/>
            </a:xfrm>
            <a:custGeom>
              <a:avLst/>
              <a:gdLst/>
              <a:ahLst/>
              <a:cxnLst/>
              <a:rect l="l" t="t" r="r" b="b"/>
              <a:pathLst>
                <a:path w="1836" h="2502" fill="none" extrusionOk="0">
                  <a:moveTo>
                    <a:pt x="1" y="0"/>
                  </a:moveTo>
                  <a:cubicBezTo>
                    <a:pt x="902" y="567"/>
                    <a:pt x="1569" y="1468"/>
                    <a:pt x="1836" y="2502"/>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2171;p75">
              <a:extLst>
                <a:ext uri="{FF2B5EF4-FFF2-40B4-BE49-F238E27FC236}">
                  <a16:creationId xmlns:a16="http://schemas.microsoft.com/office/drawing/2014/main" id="{3D47F802-A386-0A82-1C38-475EF26B28A1}"/>
                </a:ext>
              </a:extLst>
            </p:cNvPr>
            <p:cNvSpPr/>
            <p:nvPr/>
          </p:nvSpPr>
          <p:spPr>
            <a:xfrm>
              <a:off x="2948950" y="2914200"/>
              <a:ext cx="22525" cy="27550"/>
            </a:xfrm>
            <a:custGeom>
              <a:avLst/>
              <a:gdLst/>
              <a:ahLst/>
              <a:cxnLst/>
              <a:rect l="l" t="t" r="r" b="b"/>
              <a:pathLst>
                <a:path w="901" h="1102" fill="none" extrusionOk="0">
                  <a:moveTo>
                    <a:pt x="0" y="0"/>
                  </a:moveTo>
                  <a:cubicBezTo>
                    <a:pt x="401" y="234"/>
                    <a:pt x="734" y="667"/>
                    <a:pt x="901" y="1101"/>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2172;p75">
              <a:extLst>
                <a:ext uri="{FF2B5EF4-FFF2-40B4-BE49-F238E27FC236}">
                  <a16:creationId xmlns:a16="http://schemas.microsoft.com/office/drawing/2014/main" id="{495FA01B-B243-0B8E-636A-22866D5A4996}"/>
                </a:ext>
              </a:extLst>
            </p:cNvPr>
            <p:cNvSpPr/>
            <p:nvPr/>
          </p:nvSpPr>
          <p:spPr>
            <a:xfrm>
              <a:off x="4009700" y="2644825"/>
              <a:ext cx="106775" cy="68425"/>
            </a:xfrm>
            <a:custGeom>
              <a:avLst/>
              <a:gdLst/>
              <a:ahLst/>
              <a:cxnLst/>
              <a:rect l="l" t="t" r="r" b="b"/>
              <a:pathLst>
                <a:path w="4271" h="2737" fill="none" extrusionOk="0">
                  <a:moveTo>
                    <a:pt x="1" y="1"/>
                  </a:moveTo>
                  <a:cubicBezTo>
                    <a:pt x="1735" y="301"/>
                    <a:pt x="3303" y="1302"/>
                    <a:pt x="4270" y="2736"/>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2173;p75">
              <a:extLst>
                <a:ext uri="{FF2B5EF4-FFF2-40B4-BE49-F238E27FC236}">
                  <a16:creationId xmlns:a16="http://schemas.microsoft.com/office/drawing/2014/main" id="{D67D7617-EFBC-7BC8-EE72-7606E8EF1A9E}"/>
                </a:ext>
              </a:extLst>
            </p:cNvPr>
            <p:cNvSpPr/>
            <p:nvPr/>
          </p:nvSpPr>
          <p:spPr>
            <a:xfrm>
              <a:off x="4041400" y="2625650"/>
              <a:ext cx="65900" cy="40050"/>
            </a:xfrm>
            <a:custGeom>
              <a:avLst/>
              <a:gdLst/>
              <a:ahLst/>
              <a:cxnLst/>
              <a:rect l="l" t="t" r="r" b="b"/>
              <a:pathLst>
                <a:path w="2636" h="1602" fill="none" extrusionOk="0">
                  <a:moveTo>
                    <a:pt x="0" y="1"/>
                  </a:moveTo>
                  <a:cubicBezTo>
                    <a:pt x="1034" y="201"/>
                    <a:pt x="2002" y="768"/>
                    <a:pt x="2635" y="1602"/>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2174;p75">
              <a:extLst>
                <a:ext uri="{FF2B5EF4-FFF2-40B4-BE49-F238E27FC236}">
                  <a16:creationId xmlns:a16="http://schemas.microsoft.com/office/drawing/2014/main" id="{D9321D12-9C5E-AF2A-D611-CD948A144D2D}"/>
                </a:ext>
              </a:extLst>
            </p:cNvPr>
            <p:cNvSpPr/>
            <p:nvPr/>
          </p:nvSpPr>
          <p:spPr>
            <a:xfrm>
              <a:off x="4070575" y="2606475"/>
              <a:ext cx="30875" cy="17525"/>
            </a:xfrm>
            <a:custGeom>
              <a:avLst/>
              <a:gdLst/>
              <a:ahLst/>
              <a:cxnLst/>
              <a:rect l="l" t="t" r="r" b="b"/>
              <a:pathLst>
                <a:path w="1235" h="701" fill="none" extrusionOk="0">
                  <a:moveTo>
                    <a:pt x="1" y="0"/>
                  </a:moveTo>
                  <a:cubicBezTo>
                    <a:pt x="468" y="67"/>
                    <a:pt x="901" y="334"/>
                    <a:pt x="1235" y="701"/>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2175;p75">
              <a:extLst>
                <a:ext uri="{FF2B5EF4-FFF2-40B4-BE49-F238E27FC236}">
                  <a16:creationId xmlns:a16="http://schemas.microsoft.com/office/drawing/2014/main" id="{F651DFAE-437D-52D2-B02A-72F1A59537B6}"/>
                </a:ext>
              </a:extLst>
            </p:cNvPr>
            <p:cNvSpPr/>
            <p:nvPr/>
          </p:nvSpPr>
          <p:spPr>
            <a:xfrm>
              <a:off x="2818025" y="3177725"/>
              <a:ext cx="82575" cy="50875"/>
            </a:xfrm>
            <a:custGeom>
              <a:avLst/>
              <a:gdLst/>
              <a:ahLst/>
              <a:cxnLst/>
              <a:rect l="l" t="t" r="r" b="b"/>
              <a:pathLst>
                <a:path w="3303" h="2035" fill="none" extrusionOk="0">
                  <a:moveTo>
                    <a:pt x="0" y="0"/>
                  </a:moveTo>
                  <a:cubicBezTo>
                    <a:pt x="934" y="934"/>
                    <a:pt x="2102" y="1635"/>
                    <a:pt x="3303" y="2035"/>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2176;p75">
              <a:extLst>
                <a:ext uri="{FF2B5EF4-FFF2-40B4-BE49-F238E27FC236}">
                  <a16:creationId xmlns:a16="http://schemas.microsoft.com/office/drawing/2014/main" id="{A44392BE-C5C3-97D1-DDC9-03CC132D7E03}"/>
                </a:ext>
              </a:extLst>
            </p:cNvPr>
            <p:cNvSpPr/>
            <p:nvPr/>
          </p:nvSpPr>
          <p:spPr>
            <a:xfrm>
              <a:off x="2821350" y="3221925"/>
              <a:ext cx="43400" cy="24200"/>
            </a:xfrm>
            <a:custGeom>
              <a:avLst/>
              <a:gdLst/>
              <a:ahLst/>
              <a:cxnLst/>
              <a:rect l="l" t="t" r="r" b="b"/>
              <a:pathLst>
                <a:path w="1736" h="968" fill="none" extrusionOk="0">
                  <a:moveTo>
                    <a:pt x="1" y="0"/>
                  </a:moveTo>
                  <a:cubicBezTo>
                    <a:pt x="601" y="334"/>
                    <a:pt x="1135" y="667"/>
                    <a:pt x="1735" y="967"/>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2177;p75">
              <a:extLst>
                <a:ext uri="{FF2B5EF4-FFF2-40B4-BE49-F238E27FC236}">
                  <a16:creationId xmlns:a16="http://schemas.microsoft.com/office/drawing/2014/main" id="{F4907550-E5F1-3100-E7C0-3545318105DE}"/>
                </a:ext>
              </a:extLst>
            </p:cNvPr>
            <p:cNvSpPr/>
            <p:nvPr/>
          </p:nvSpPr>
          <p:spPr>
            <a:xfrm>
              <a:off x="2824700" y="3252775"/>
              <a:ext cx="13350" cy="6700"/>
            </a:xfrm>
            <a:custGeom>
              <a:avLst/>
              <a:gdLst/>
              <a:ahLst/>
              <a:cxnLst/>
              <a:rect l="l" t="t" r="r" b="b"/>
              <a:pathLst>
                <a:path w="534" h="268" fill="none" extrusionOk="0">
                  <a:moveTo>
                    <a:pt x="0" y="0"/>
                  </a:moveTo>
                  <a:cubicBezTo>
                    <a:pt x="167" y="134"/>
                    <a:pt x="367" y="200"/>
                    <a:pt x="534" y="267"/>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2178;p75">
              <a:extLst>
                <a:ext uri="{FF2B5EF4-FFF2-40B4-BE49-F238E27FC236}">
                  <a16:creationId xmlns:a16="http://schemas.microsoft.com/office/drawing/2014/main" id="{B3953F46-620B-18CE-1E0B-DCDA497B91FB}"/>
                </a:ext>
              </a:extLst>
            </p:cNvPr>
            <p:cNvSpPr/>
            <p:nvPr/>
          </p:nvSpPr>
          <p:spPr>
            <a:xfrm>
              <a:off x="3621100" y="3248600"/>
              <a:ext cx="107600" cy="45900"/>
            </a:xfrm>
            <a:custGeom>
              <a:avLst/>
              <a:gdLst/>
              <a:ahLst/>
              <a:cxnLst/>
              <a:rect l="l" t="t" r="r" b="b"/>
              <a:pathLst>
                <a:path w="4304" h="1836" fill="none" extrusionOk="0">
                  <a:moveTo>
                    <a:pt x="0" y="1835"/>
                  </a:moveTo>
                  <a:cubicBezTo>
                    <a:pt x="1201" y="801"/>
                    <a:pt x="2702" y="134"/>
                    <a:pt x="4303" y="1"/>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2179;p75">
              <a:extLst>
                <a:ext uri="{FF2B5EF4-FFF2-40B4-BE49-F238E27FC236}">
                  <a16:creationId xmlns:a16="http://schemas.microsoft.com/office/drawing/2014/main" id="{00D65CCF-AE71-E489-6DD8-1FF301909BC5}"/>
                </a:ext>
              </a:extLst>
            </p:cNvPr>
            <p:cNvSpPr/>
            <p:nvPr/>
          </p:nvSpPr>
          <p:spPr>
            <a:xfrm>
              <a:off x="3627750" y="3231925"/>
              <a:ext cx="63425" cy="19200"/>
            </a:xfrm>
            <a:custGeom>
              <a:avLst/>
              <a:gdLst/>
              <a:ahLst/>
              <a:cxnLst/>
              <a:rect l="l" t="t" r="r" b="b"/>
              <a:pathLst>
                <a:path w="2537" h="768" fill="none" extrusionOk="0">
                  <a:moveTo>
                    <a:pt x="1" y="768"/>
                  </a:moveTo>
                  <a:cubicBezTo>
                    <a:pt x="768" y="334"/>
                    <a:pt x="1669" y="34"/>
                    <a:pt x="2536" y="0"/>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2180;p75">
              <a:extLst>
                <a:ext uri="{FF2B5EF4-FFF2-40B4-BE49-F238E27FC236}">
                  <a16:creationId xmlns:a16="http://schemas.microsoft.com/office/drawing/2014/main" id="{20FEED5B-516B-6154-FB7A-A9A579BDC53E}"/>
                </a:ext>
              </a:extLst>
            </p:cNvPr>
            <p:cNvSpPr/>
            <p:nvPr/>
          </p:nvSpPr>
          <p:spPr>
            <a:xfrm>
              <a:off x="3632775" y="3212750"/>
              <a:ext cx="28375" cy="5850"/>
            </a:xfrm>
            <a:custGeom>
              <a:avLst/>
              <a:gdLst/>
              <a:ahLst/>
              <a:cxnLst/>
              <a:rect l="l" t="t" r="r" b="b"/>
              <a:pathLst>
                <a:path w="1135" h="234" fill="none" extrusionOk="0">
                  <a:moveTo>
                    <a:pt x="0" y="234"/>
                  </a:moveTo>
                  <a:cubicBezTo>
                    <a:pt x="367" y="67"/>
                    <a:pt x="734" y="0"/>
                    <a:pt x="1134" y="67"/>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2181;p75">
              <a:extLst>
                <a:ext uri="{FF2B5EF4-FFF2-40B4-BE49-F238E27FC236}">
                  <a16:creationId xmlns:a16="http://schemas.microsoft.com/office/drawing/2014/main" id="{698B60BE-88CD-234F-1F63-C555299AF16F}"/>
                </a:ext>
              </a:extLst>
            </p:cNvPr>
            <p:cNvSpPr/>
            <p:nvPr/>
          </p:nvSpPr>
          <p:spPr>
            <a:xfrm>
              <a:off x="3403425" y="2669850"/>
              <a:ext cx="80925" cy="85100"/>
            </a:xfrm>
            <a:custGeom>
              <a:avLst/>
              <a:gdLst/>
              <a:ahLst/>
              <a:cxnLst/>
              <a:rect l="l" t="t" r="r" b="b"/>
              <a:pathLst>
                <a:path w="3237" h="3404" fill="none" extrusionOk="0">
                  <a:moveTo>
                    <a:pt x="1" y="3403"/>
                  </a:moveTo>
                  <a:cubicBezTo>
                    <a:pt x="668" y="1969"/>
                    <a:pt x="1836" y="768"/>
                    <a:pt x="3237" y="1"/>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2182;p75">
              <a:extLst>
                <a:ext uri="{FF2B5EF4-FFF2-40B4-BE49-F238E27FC236}">
                  <a16:creationId xmlns:a16="http://schemas.microsoft.com/office/drawing/2014/main" id="{90AE8D37-8ACD-4BC1-0D38-F375534D3DD0}"/>
                </a:ext>
              </a:extLst>
            </p:cNvPr>
            <p:cNvSpPr/>
            <p:nvPr/>
          </p:nvSpPr>
          <p:spPr>
            <a:xfrm>
              <a:off x="3390925" y="2669025"/>
              <a:ext cx="50900" cy="41725"/>
            </a:xfrm>
            <a:custGeom>
              <a:avLst/>
              <a:gdLst/>
              <a:ahLst/>
              <a:cxnLst/>
              <a:rect l="l" t="t" r="r" b="b"/>
              <a:pathLst>
                <a:path w="2036" h="1669" fill="none" extrusionOk="0">
                  <a:moveTo>
                    <a:pt x="1" y="1668"/>
                  </a:moveTo>
                  <a:cubicBezTo>
                    <a:pt x="534" y="968"/>
                    <a:pt x="1235" y="367"/>
                    <a:pt x="2035" y="0"/>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2183;p75">
              <a:extLst>
                <a:ext uri="{FF2B5EF4-FFF2-40B4-BE49-F238E27FC236}">
                  <a16:creationId xmlns:a16="http://schemas.microsoft.com/office/drawing/2014/main" id="{77ABB74D-5733-A780-372B-A53F5BA8E0DE}"/>
                </a:ext>
              </a:extLst>
            </p:cNvPr>
            <p:cNvSpPr/>
            <p:nvPr/>
          </p:nvSpPr>
          <p:spPr>
            <a:xfrm>
              <a:off x="3383425" y="2664850"/>
              <a:ext cx="24200" cy="15025"/>
            </a:xfrm>
            <a:custGeom>
              <a:avLst/>
              <a:gdLst/>
              <a:ahLst/>
              <a:cxnLst/>
              <a:rect l="l" t="t" r="r" b="b"/>
              <a:pathLst>
                <a:path w="968" h="601" fill="none" extrusionOk="0">
                  <a:moveTo>
                    <a:pt x="0" y="601"/>
                  </a:moveTo>
                  <a:cubicBezTo>
                    <a:pt x="301" y="301"/>
                    <a:pt x="601" y="101"/>
                    <a:pt x="968" y="0"/>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2184;p75">
              <a:extLst>
                <a:ext uri="{FF2B5EF4-FFF2-40B4-BE49-F238E27FC236}">
                  <a16:creationId xmlns:a16="http://schemas.microsoft.com/office/drawing/2014/main" id="{1DD3684E-0895-F281-9D4B-8600CF9E404D}"/>
                </a:ext>
              </a:extLst>
            </p:cNvPr>
            <p:cNvSpPr/>
            <p:nvPr/>
          </p:nvSpPr>
          <p:spPr>
            <a:xfrm>
              <a:off x="3684475" y="3435400"/>
              <a:ext cx="68400" cy="43400"/>
            </a:xfrm>
            <a:custGeom>
              <a:avLst/>
              <a:gdLst/>
              <a:ahLst/>
              <a:cxnLst/>
              <a:rect l="l" t="t" r="r" b="b"/>
              <a:pathLst>
                <a:path w="2736" h="1736" fill="none" extrusionOk="0">
                  <a:moveTo>
                    <a:pt x="0" y="1735"/>
                  </a:moveTo>
                  <a:cubicBezTo>
                    <a:pt x="1134" y="1602"/>
                    <a:pt x="2135" y="901"/>
                    <a:pt x="2736" y="1"/>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2185;p75">
              <a:extLst>
                <a:ext uri="{FF2B5EF4-FFF2-40B4-BE49-F238E27FC236}">
                  <a16:creationId xmlns:a16="http://schemas.microsoft.com/office/drawing/2014/main" id="{68D41804-1EC9-B71D-BAC6-5F54CA698B77}"/>
                </a:ext>
              </a:extLst>
            </p:cNvPr>
            <p:cNvSpPr/>
            <p:nvPr/>
          </p:nvSpPr>
          <p:spPr>
            <a:xfrm>
              <a:off x="3721150" y="3470425"/>
              <a:ext cx="35900" cy="27550"/>
            </a:xfrm>
            <a:custGeom>
              <a:avLst/>
              <a:gdLst/>
              <a:ahLst/>
              <a:cxnLst/>
              <a:rect l="l" t="t" r="r" b="b"/>
              <a:pathLst>
                <a:path w="1436" h="1102" fill="none" extrusionOk="0">
                  <a:moveTo>
                    <a:pt x="1" y="1101"/>
                  </a:moveTo>
                  <a:cubicBezTo>
                    <a:pt x="601" y="968"/>
                    <a:pt x="1135" y="534"/>
                    <a:pt x="1435" y="1"/>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2186;p75">
              <a:extLst>
                <a:ext uri="{FF2B5EF4-FFF2-40B4-BE49-F238E27FC236}">
                  <a16:creationId xmlns:a16="http://schemas.microsoft.com/office/drawing/2014/main" id="{F1E23720-841C-914A-C694-5451D2717B2E}"/>
                </a:ext>
              </a:extLst>
            </p:cNvPr>
            <p:cNvSpPr/>
            <p:nvPr/>
          </p:nvSpPr>
          <p:spPr>
            <a:xfrm>
              <a:off x="3749525" y="3506275"/>
              <a:ext cx="14200" cy="9200"/>
            </a:xfrm>
            <a:custGeom>
              <a:avLst/>
              <a:gdLst/>
              <a:ahLst/>
              <a:cxnLst/>
              <a:rect l="l" t="t" r="r" b="b"/>
              <a:pathLst>
                <a:path w="568" h="368" fill="none" extrusionOk="0">
                  <a:moveTo>
                    <a:pt x="0" y="368"/>
                  </a:moveTo>
                  <a:cubicBezTo>
                    <a:pt x="200" y="234"/>
                    <a:pt x="367" y="101"/>
                    <a:pt x="567" y="1"/>
                  </a:cubicBezTo>
                </a:path>
              </a:pathLst>
            </a:custGeom>
            <a:no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34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4">
          <a:extLst>
            <a:ext uri="{FF2B5EF4-FFF2-40B4-BE49-F238E27FC236}">
              <a16:creationId xmlns:a16="http://schemas.microsoft.com/office/drawing/2014/main" id="{2ABB52F3-850C-63C3-C445-007F82E2309F}"/>
            </a:ext>
          </a:extLst>
        </p:cNvPr>
        <p:cNvGrpSpPr/>
        <p:nvPr/>
      </p:nvGrpSpPr>
      <p:grpSpPr>
        <a:xfrm>
          <a:off x="0" y="0"/>
          <a:ext cx="0" cy="0"/>
          <a:chOff x="0" y="0"/>
          <a:chExt cx="0" cy="0"/>
        </a:xfrm>
      </p:grpSpPr>
      <p:grpSp>
        <p:nvGrpSpPr>
          <p:cNvPr id="605" name="Google Shape;605;p44">
            <a:extLst>
              <a:ext uri="{FF2B5EF4-FFF2-40B4-BE49-F238E27FC236}">
                <a16:creationId xmlns:a16="http://schemas.microsoft.com/office/drawing/2014/main" id="{4856F35D-1D08-F0AE-DECD-7285CC4633AB}"/>
              </a:ext>
            </a:extLst>
          </p:cNvPr>
          <p:cNvGrpSpPr/>
          <p:nvPr/>
        </p:nvGrpSpPr>
        <p:grpSpPr>
          <a:xfrm>
            <a:off x="3979106" y="384848"/>
            <a:ext cx="1260000" cy="1499437"/>
            <a:chOff x="4032000" y="393863"/>
            <a:chExt cx="1260000" cy="1499437"/>
          </a:xfrm>
        </p:grpSpPr>
        <p:sp>
          <p:nvSpPr>
            <p:cNvPr id="606" name="Google Shape;606;p44">
              <a:extLst>
                <a:ext uri="{FF2B5EF4-FFF2-40B4-BE49-F238E27FC236}">
                  <a16:creationId xmlns:a16="http://schemas.microsoft.com/office/drawing/2014/main" id="{5C82991B-D60C-AA16-C1C5-FE370547A3F7}"/>
                </a:ext>
              </a:extLst>
            </p:cNvPr>
            <p:cNvSpPr/>
            <p:nvPr/>
          </p:nvSpPr>
          <p:spPr>
            <a:xfrm rot="10800000">
              <a:off x="4347000" y="1578458"/>
              <a:ext cx="630000" cy="314842"/>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7" name="Google Shape;607;p44">
              <a:extLst>
                <a:ext uri="{FF2B5EF4-FFF2-40B4-BE49-F238E27FC236}">
                  <a16:creationId xmlns:a16="http://schemas.microsoft.com/office/drawing/2014/main" id="{5BC486C7-D4E5-5F6D-9CF2-3EB92C34C164}"/>
                </a:ext>
              </a:extLst>
            </p:cNvPr>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609" name="Google Shape;609;p44">
            <a:extLst>
              <a:ext uri="{FF2B5EF4-FFF2-40B4-BE49-F238E27FC236}">
                <a16:creationId xmlns:a16="http://schemas.microsoft.com/office/drawing/2014/main" id="{2404A033-1A27-DE18-A2F0-E2B0F877ECE3}"/>
              </a:ext>
            </a:extLst>
          </p:cNvPr>
          <p:cNvSpPr txBox="1">
            <a:spLocks noGrp="1"/>
          </p:cNvSpPr>
          <p:nvPr>
            <p:ph type="title"/>
          </p:nvPr>
        </p:nvSpPr>
        <p:spPr>
          <a:xfrm>
            <a:off x="3318347" y="1610363"/>
            <a:ext cx="2827344" cy="917400"/>
          </a:xfrm>
          <a:prstGeom prst="rect">
            <a:avLst/>
          </a:prstGeom>
        </p:spPr>
        <p:txBody>
          <a:bodyPr spcFirstLastPara="1" wrap="square" lIns="0" tIns="91425" rIns="0" bIns="91425" anchor="ctr" anchorCtr="0">
            <a:noAutofit/>
          </a:bodyPr>
          <a:lstStyle/>
          <a:p>
            <a:r>
              <a:rPr lang="en-US" dirty="0">
                <a:solidFill>
                  <a:srgbClr val="D66B6B"/>
                </a:solidFill>
              </a:rPr>
              <a:t>Broc</a:t>
            </a:r>
            <a:r>
              <a:rPr lang="en-US" dirty="0">
                <a:solidFill>
                  <a:schemeClr val="dk1"/>
                </a:solidFill>
              </a:rPr>
              <a:t>hure</a:t>
            </a:r>
          </a:p>
        </p:txBody>
      </p:sp>
      <p:sp>
        <p:nvSpPr>
          <p:cNvPr id="610" name="Google Shape;610;p44">
            <a:extLst>
              <a:ext uri="{FF2B5EF4-FFF2-40B4-BE49-F238E27FC236}">
                <a16:creationId xmlns:a16="http://schemas.microsoft.com/office/drawing/2014/main" id="{0E434D1C-6F4F-EE27-903E-F3B81A152506}"/>
              </a:ext>
            </a:extLst>
          </p:cNvPr>
          <p:cNvSpPr txBox="1">
            <a:spLocks noGrp="1"/>
          </p:cNvSpPr>
          <p:nvPr>
            <p:ph type="title" idx="2"/>
          </p:nvPr>
        </p:nvSpPr>
        <p:spPr>
          <a:xfrm>
            <a:off x="4101506" y="676186"/>
            <a:ext cx="1015200" cy="676800"/>
          </a:xfrm>
          <a:prstGeom prst="rect">
            <a:avLst/>
          </a:prstGeom>
        </p:spPr>
        <p:txBody>
          <a:bodyPr spcFirstLastPara="1" wrap="square" lIns="0" tIns="91425" rIns="0" bIns="91425" anchor="ctr" anchorCtr="0">
            <a:noAutofit/>
          </a:bodyPr>
          <a:lstStyle/>
          <a:p>
            <a:pPr marL="0" lvl="0" indent="0" rtl="0">
              <a:spcBef>
                <a:spcPts val="0"/>
              </a:spcBef>
              <a:spcAft>
                <a:spcPts val="0"/>
              </a:spcAft>
              <a:buNone/>
            </a:pPr>
            <a:r>
              <a:rPr lang="en" dirty="0"/>
              <a:t>06</a:t>
            </a:r>
            <a:endParaRPr dirty="0"/>
          </a:p>
        </p:txBody>
      </p:sp>
      <p:pic>
        <p:nvPicPr>
          <p:cNvPr id="10" name="Picture 9">
            <a:extLst>
              <a:ext uri="{FF2B5EF4-FFF2-40B4-BE49-F238E27FC236}">
                <a16:creationId xmlns:a16="http://schemas.microsoft.com/office/drawing/2014/main" id="{2B9E5E8E-4568-2313-9988-FA8C5BCE467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sp>
        <p:nvSpPr>
          <p:cNvPr id="6" name="Google Shape;808;p47">
            <a:extLst>
              <a:ext uri="{FF2B5EF4-FFF2-40B4-BE49-F238E27FC236}">
                <a16:creationId xmlns:a16="http://schemas.microsoft.com/office/drawing/2014/main" id="{505884A0-2063-67DF-DF8E-6D36F610CD2E}"/>
              </a:ext>
            </a:extLst>
          </p:cNvPr>
          <p:cNvSpPr/>
          <p:nvPr/>
        </p:nvSpPr>
        <p:spPr>
          <a:xfrm>
            <a:off x="976286" y="2607761"/>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808;p47">
            <a:extLst>
              <a:ext uri="{FF2B5EF4-FFF2-40B4-BE49-F238E27FC236}">
                <a16:creationId xmlns:a16="http://schemas.microsoft.com/office/drawing/2014/main" id="{A9ACBC62-9D68-23A9-CB71-64FFEEE3D384}"/>
              </a:ext>
            </a:extLst>
          </p:cNvPr>
          <p:cNvSpPr/>
          <p:nvPr/>
        </p:nvSpPr>
        <p:spPr>
          <a:xfrm>
            <a:off x="2446491" y="260598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8;p47">
            <a:extLst>
              <a:ext uri="{FF2B5EF4-FFF2-40B4-BE49-F238E27FC236}">
                <a16:creationId xmlns:a16="http://schemas.microsoft.com/office/drawing/2014/main" id="{9D990A4E-443C-D0F8-9210-9EBF89C45179}"/>
              </a:ext>
            </a:extLst>
          </p:cNvPr>
          <p:cNvSpPr/>
          <p:nvPr/>
        </p:nvSpPr>
        <p:spPr>
          <a:xfrm>
            <a:off x="3829184" y="260485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808;p47">
            <a:extLst>
              <a:ext uri="{FF2B5EF4-FFF2-40B4-BE49-F238E27FC236}">
                <a16:creationId xmlns:a16="http://schemas.microsoft.com/office/drawing/2014/main" id="{DD91772F-1537-15C3-9220-4A7747B732BE}"/>
              </a:ext>
            </a:extLst>
          </p:cNvPr>
          <p:cNvSpPr/>
          <p:nvPr/>
        </p:nvSpPr>
        <p:spPr>
          <a:xfrm>
            <a:off x="5239106" y="260485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8;p47">
            <a:extLst>
              <a:ext uri="{FF2B5EF4-FFF2-40B4-BE49-F238E27FC236}">
                <a16:creationId xmlns:a16="http://schemas.microsoft.com/office/drawing/2014/main" id="{06E68ED6-88D2-7276-C766-D43F082E84FF}"/>
              </a:ext>
            </a:extLst>
          </p:cNvPr>
          <p:cNvSpPr/>
          <p:nvPr/>
        </p:nvSpPr>
        <p:spPr>
          <a:xfrm>
            <a:off x="6611337" y="260485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47">
            <a:extLst>
              <a:ext uri="{FF2B5EF4-FFF2-40B4-BE49-F238E27FC236}">
                <a16:creationId xmlns:a16="http://schemas.microsoft.com/office/drawing/2014/main" id="{04E3B2FD-35DC-0645-2E1F-B8E2A9CD5DEA}"/>
              </a:ext>
            </a:extLst>
          </p:cNvPr>
          <p:cNvSpPr/>
          <p:nvPr/>
        </p:nvSpPr>
        <p:spPr>
          <a:xfrm>
            <a:off x="7887626" y="260485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802;p47">
            <a:extLst>
              <a:ext uri="{FF2B5EF4-FFF2-40B4-BE49-F238E27FC236}">
                <a16:creationId xmlns:a16="http://schemas.microsoft.com/office/drawing/2014/main" id="{82250A5C-B8B2-F739-64A5-4AB39DAEA1A8}"/>
              </a:ext>
            </a:extLst>
          </p:cNvPr>
          <p:cNvSpPr txBox="1">
            <a:spLocks noGrp="1"/>
          </p:cNvSpPr>
          <p:nvPr>
            <p:ph type="subTitle" idx="1"/>
          </p:nvPr>
        </p:nvSpPr>
        <p:spPr>
          <a:xfrm>
            <a:off x="339353" y="3510332"/>
            <a:ext cx="1749102" cy="338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b="1" dirty="0"/>
              <a:t>NanoSuspension</a:t>
            </a:r>
            <a:endParaRPr b="1" dirty="0"/>
          </a:p>
        </p:txBody>
      </p:sp>
      <p:sp>
        <p:nvSpPr>
          <p:cNvPr id="44" name="Google Shape;802;p47">
            <a:extLst>
              <a:ext uri="{FF2B5EF4-FFF2-40B4-BE49-F238E27FC236}">
                <a16:creationId xmlns:a16="http://schemas.microsoft.com/office/drawing/2014/main" id="{D8D26734-C383-FBA9-9D15-4CF924435AA8}"/>
              </a:ext>
            </a:extLst>
          </p:cNvPr>
          <p:cNvSpPr txBox="1">
            <a:spLocks/>
          </p:cNvSpPr>
          <p:nvPr/>
        </p:nvSpPr>
        <p:spPr>
          <a:xfrm>
            <a:off x="6243849" y="3510332"/>
            <a:ext cx="1414383"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Characteristic</a:t>
            </a:r>
            <a:endParaRPr lang="en-US" dirty="0"/>
          </a:p>
        </p:txBody>
      </p:sp>
      <p:sp>
        <p:nvSpPr>
          <p:cNvPr id="45" name="Google Shape;802;p47">
            <a:extLst>
              <a:ext uri="{FF2B5EF4-FFF2-40B4-BE49-F238E27FC236}">
                <a16:creationId xmlns:a16="http://schemas.microsoft.com/office/drawing/2014/main" id="{C8529A03-A052-7307-4E04-FCE76C146FC6}"/>
              </a:ext>
            </a:extLst>
          </p:cNvPr>
          <p:cNvSpPr txBox="1">
            <a:spLocks/>
          </p:cNvSpPr>
          <p:nvPr/>
        </p:nvSpPr>
        <p:spPr>
          <a:xfrm>
            <a:off x="5099854" y="3510332"/>
            <a:ext cx="987045"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Synthesis</a:t>
            </a:r>
          </a:p>
        </p:txBody>
      </p:sp>
      <p:sp>
        <p:nvSpPr>
          <p:cNvPr id="46" name="Google Shape;802;p47">
            <a:extLst>
              <a:ext uri="{FF2B5EF4-FFF2-40B4-BE49-F238E27FC236}">
                <a16:creationId xmlns:a16="http://schemas.microsoft.com/office/drawing/2014/main" id="{05D1A1A7-81F3-F5EA-D72C-092B64F08BBC}"/>
              </a:ext>
            </a:extLst>
          </p:cNvPr>
          <p:cNvSpPr txBox="1">
            <a:spLocks/>
          </p:cNvSpPr>
          <p:nvPr/>
        </p:nvSpPr>
        <p:spPr>
          <a:xfrm>
            <a:off x="2194307" y="3510332"/>
            <a:ext cx="1295015"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Application</a:t>
            </a:r>
          </a:p>
        </p:txBody>
      </p:sp>
      <p:sp>
        <p:nvSpPr>
          <p:cNvPr id="47" name="Google Shape;802;p47">
            <a:extLst>
              <a:ext uri="{FF2B5EF4-FFF2-40B4-BE49-F238E27FC236}">
                <a16:creationId xmlns:a16="http://schemas.microsoft.com/office/drawing/2014/main" id="{8C1C260A-F5CF-7F9B-930D-417DD5466E49}"/>
              </a:ext>
            </a:extLst>
          </p:cNvPr>
          <p:cNvSpPr txBox="1">
            <a:spLocks/>
          </p:cNvSpPr>
          <p:nvPr/>
        </p:nvSpPr>
        <p:spPr>
          <a:xfrm>
            <a:off x="3686530" y="3510332"/>
            <a:ext cx="1134170"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Advantage</a:t>
            </a:r>
          </a:p>
        </p:txBody>
      </p:sp>
      <p:sp>
        <p:nvSpPr>
          <p:cNvPr id="48" name="Google Shape;802;p47">
            <a:extLst>
              <a:ext uri="{FF2B5EF4-FFF2-40B4-BE49-F238E27FC236}">
                <a16:creationId xmlns:a16="http://schemas.microsoft.com/office/drawing/2014/main" id="{BDF8759C-4541-169E-803B-FD04126F4429}"/>
              </a:ext>
            </a:extLst>
          </p:cNvPr>
          <p:cNvSpPr txBox="1">
            <a:spLocks/>
          </p:cNvSpPr>
          <p:nvPr/>
        </p:nvSpPr>
        <p:spPr>
          <a:xfrm>
            <a:off x="7734046" y="3510332"/>
            <a:ext cx="1166113"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Conclusion</a:t>
            </a:r>
          </a:p>
        </p:txBody>
      </p:sp>
      <p:cxnSp>
        <p:nvCxnSpPr>
          <p:cNvPr id="55" name="Google Shape;918;p50">
            <a:extLst>
              <a:ext uri="{FF2B5EF4-FFF2-40B4-BE49-F238E27FC236}">
                <a16:creationId xmlns:a16="http://schemas.microsoft.com/office/drawing/2014/main" id="{ED9F2953-72E4-54DF-D598-506B2A52D4D7}"/>
              </a:ext>
            </a:extLst>
          </p:cNvPr>
          <p:cNvCxnSpPr>
            <a:cxnSpLocks/>
            <a:stCxn id="607" idx="1"/>
            <a:endCxn id="6" idx="0"/>
          </p:cNvCxnSpPr>
          <p:nvPr/>
        </p:nvCxnSpPr>
        <p:spPr>
          <a:xfrm rot="16200000" flipH="1" flipV="1">
            <a:off x="1730719" y="174850"/>
            <a:ext cx="2038478" cy="2827343"/>
          </a:xfrm>
          <a:prstGeom prst="curvedConnector3">
            <a:avLst>
              <a:gd name="adj1" fmla="val -20262"/>
            </a:avLst>
          </a:prstGeom>
          <a:noFill/>
          <a:ln w="19050" cap="flat" cmpd="sng">
            <a:solidFill>
              <a:schemeClr val="dk1"/>
            </a:solidFill>
            <a:prstDash val="dash"/>
            <a:round/>
            <a:headEnd type="none" w="med" len="med"/>
            <a:tailEnd type="triangle" w="med" len="med"/>
          </a:ln>
        </p:spPr>
      </p:cxnSp>
      <p:cxnSp>
        <p:nvCxnSpPr>
          <p:cNvPr id="57" name="Google Shape;921;p50">
            <a:extLst>
              <a:ext uri="{FF2B5EF4-FFF2-40B4-BE49-F238E27FC236}">
                <a16:creationId xmlns:a16="http://schemas.microsoft.com/office/drawing/2014/main" id="{556DC996-9530-A8C0-7AD2-427C8032C574}"/>
              </a:ext>
            </a:extLst>
          </p:cNvPr>
          <p:cNvCxnSpPr>
            <a:cxnSpLocks/>
            <a:stCxn id="607" idx="7"/>
            <a:endCxn id="31" idx="0"/>
          </p:cNvCxnSpPr>
          <p:nvPr/>
        </p:nvCxnSpPr>
        <p:spPr>
          <a:xfrm rot="16200000" flipH="1">
            <a:off x="5633319" y="-9453"/>
            <a:ext cx="2035570" cy="3193043"/>
          </a:xfrm>
          <a:prstGeom prst="curvedConnector3">
            <a:avLst>
              <a:gd name="adj1" fmla="val -20291"/>
            </a:avLst>
          </a:prstGeom>
          <a:noFill/>
          <a:ln w="19050" cap="flat" cmpd="sng">
            <a:solidFill>
              <a:schemeClr val="dk1"/>
            </a:solidFill>
            <a:prstDash val="dash"/>
            <a:round/>
            <a:headEnd type="none" w="med" len="med"/>
            <a:tailEnd type="triangle" w="med" len="med"/>
          </a:ln>
        </p:spPr>
      </p:cxnSp>
      <p:cxnSp>
        <p:nvCxnSpPr>
          <p:cNvPr id="584" name="Google Shape;918;p50">
            <a:extLst>
              <a:ext uri="{FF2B5EF4-FFF2-40B4-BE49-F238E27FC236}">
                <a16:creationId xmlns:a16="http://schemas.microsoft.com/office/drawing/2014/main" id="{A1C88884-47B0-0DDF-76C6-EE53CDB15984}"/>
              </a:ext>
            </a:extLst>
          </p:cNvPr>
          <p:cNvCxnSpPr>
            <a:cxnSpLocks/>
            <a:stCxn id="607" idx="2"/>
            <a:endCxn id="15" idx="0"/>
          </p:cNvCxnSpPr>
          <p:nvPr/>
        </p:nvCxnSpPr>
        <p:spPr>
          <a:xfrm rot="10800000" flipV="1">
            <a:off x="2806492" y="1014548"/>
            <a:ext cx="1172615" cy="1591432"/>
          </a:xfrm>
          <a:prstGeom prst="curvedConnector2">
            <a:avLst/>
          </a:prstGeom>
          <a:noFill/>
          <a:ln w="19050" cap="flat" cmpd="sng">
            <a:solidFill>
              <a:schemeClr val="dk1"/>
            </a:solidFill>
            <a:prstDash val="dash"/>
            <a:round/>
            <a:headEnd type="none" w="med" len="med"/>
            <a:tailEnd type="triangle" w="med" len="med"/>
          </a:ln>
        </p:spPr>
      </p:cxnSp>
      <p:cxnSp>
        <p:nvCxnSpPr>
          <p:cNvPr id="592" name="Google Shape;921;p50">
            <a:extLst>
              <a:ext uri="{FF2B5EF4-FFF2-40B4-BE49-F238E27FC236}">
                <a16:creationId xmlns:a16="http://schemas.microsoft.com/office/drawing/2014/main" id="{ADF74750-2736-B635-3E15-750107EFAEE3}"/>
              </a:ext>
            </a:extLst>
          </p:cNvPr>
          <p:cNvCxnSpPr>
            <a:cxnSpLocks/>
            <a:stCxn id="607" idx="6"/>
            <a:endCxn id="27" idx="0"/>
          </p:cNvCxnSpPr>
          <p:nvPr/>
        </p:nvCxnSpPr>
        <p:spPr>
          <a:xfrm>
            <a:off x="5239106" y="1014548"/>
            <a:ext cx="1732231" cy="1590305"/>
          </a:xfrm>
          <a:prstGeom prst="curvedConnector2">
            <a:avLst/>
          </a:prstGeom>
          <a:noFill/>
          <a:ln w="19050" cap="flat" cmpd="sng">
            <a:solidFill>
              <a:schemeClr val="dk1"/>
            </a:solidFill>
            <a:prstDash val="dash"/>
            <a:round/>
            <a:headEnd type="none" w="med" len="med"/>
            <a:tailEnd type="triangle" w="med" len="med"/>
          </a:ln>
        </p:spPr>
      </p:cxnSp>
      <p:cxnSp>
        <p:nvCxnSpPr>
          <p:cNvPr id="595" name="Google Shape;921;p50">
            <a:extLst>
              <a:ext uri="{FF2B5EF4-FFF2-40B4-BE49-F238E27FC236}">
                <a16:creationId xmlns:a16="http://schemas.microsoft.com/office/drawing/2014/main" id="{2493481D-6E21-6396-3F14-40B790BE64D1}"/>
              </a:ext>
            </a:extLst>
          </p:cNvPr>
          <p:cNvCxnSpPr>
            <a:cxnSpLocks/>
            <a:stCxn id="607" idx="5"/>
            <a:endCxn id="23" idx="0"/>
          </p:cNvCxnSpPr>
          <p:nvPr/>
        </p:nvCxnSpPr>
        <p:spPr>
          <a:xfrm rot="16200000" flipH="1">
            <a:off x="4754324" y="1760071"/>
            <a:ext cx="1145040" cy="544523"/>
          </a:xfrm>
          <a:prstGeom prst="curvedConnector3">
            <a:avLst>
              <a:gd name="adj1" fmla="val 50000"/>
            </a:avLst>
          </a:prstGeom>
          <a:noFill/>
          <a:ln w="19050" cap="flat" cmpd="sng">
            <a:solidFill>
              <a:schemeClr val="dk1"/>
            </a:solidFill>
            <a:prstDash val="dash"/>
            <a:round/>
            <a:headEnd type="none" w="med" len="med"/>
            <a:tailEnd type="triangle" w="med" len="med"/>
          </a:ln>
        </p:spPr>
      </p:cxnSp>
      <p:cxnSp>
        <p:nvCxnSpPr>
          <p:cNvPr id="632" name="Google Shape;921;p50">
            <a:extLst>
              <a:ext uri="{FF2B5EF4-FFF2-40B4-BE49-F238E27FC236}">
                <a16:creationId xmlns:a16="http://schemas.microsoft.com/office/drawing/2014/main" id="{DB5CF2D5-A444-2976-4173-E91AC13A0940}"/>
              </a:ext>
            </a:extLst>
          </p:cNvPr>
          <p:cNvCxnSpPr>
            <a:cxnSpLocks/>
            <a:stCxn id="607" idx="3"/>
          </p:cNvCxnSpPr>
          <p:nvPr/>
        </p:nvCxnSpPr>
        <p:spPr>
          <a:xfrm rot="16200000" flipH="1">
            <a:off x="3629657" y="1993785"/>
            <a:ext cx="1145040" cy="77096"/>
          </a:xfrm>
          <a:prstGeom prst="curvedConnector3">
            <a:avLst>
              <a:gd name="adj1" fmla="val 50000"/>
            </a:avLst>
          </a:prstGeom>
          <a:noFill/>
          <a:ln w="19050" cap="flat" cmpd="sng">
            <a:solidFill>
              <a:srgbClr val="D66B6B"/>
            </a:solidFill>
            <a:prstDash val="dash"/>
            <a:round/>
            <a:headEnd type="none" w="med" len="med"/>
            <a:tailEnd type="triangle" w="med" len="med"/>
          </a:ln>
        </p:spPr>
      </p:cxnSp>
      <p:pic>
        <p:nvPicPr>
          <p:cNvPr id="3" name="Picture 2" descr="A black background with a black square&#10;&#10;AI-generated content may be incorrect.">
            <a:extLst>
              <a:ext uri="{FF2B5EF4-FFF2-40B4-BE49-F238E27FC236}">
                <a16:creationId xmlns:a16="http://schemas.microsoft.com/office/drawing/2014/main" id="{BF6D3FE3-128F-ED72-07C9-7BBAB0C6FACF}"/>
              </a:ext>
            </a:extLst>
          </p:cNvPr>
          <p:cNvPicPr>
            <a:picLocks noChangeAspect="1"/>
          </p:cNvPicPr>
          <p:nvPr/>
        </p:nvPicPr>
        <p:blipFill>
          <a:blip r:embed="rId5"/>
          <a:stretch>
            <a:fillRect/>
          </a:stretch>
        </p:blipFill>
        <p:spPr>
          <a:xfrm>
            <a:off x="7994342" y="2680285"/>
            <a:ext cx="556247" cy="556247"/>
          </a:xfrm>
          <a:prstGeom prst="rect">
            <a:avLst/>
          </a:prstGeom>
        </p:spPr>
      </p:pic>
      <p:pic>
        <p:nvPicPr>
          <p:cNvPr id="5" name="Picture 4" descr="A black background with a black square&#10;&#10;AI-generated content may be incorrect.">
            <a:extLst>
              <a:ext uri="{FF2B5EF4-FFF2-40B4-BE49-F238E27FC236}">
                <a16:creationId xmlns:a16="http://schemas.microsoft.com/office/drawing/2014/main" id="{7B4EA7B1-25D0-5EB1-1CB0-828BEE66FA5E}"/>
              </a:ext>
            </a:extLst>
          </p:cNvPr>
          <p:cNvPicPr>
            <a:picLocks noChangeAspect="1"/>
          </p:cNvPicPr>
          <p:nvPr/>
        </p:nvPicPr>
        <p:blipFill>
          <a:blip r:embed="rId6"/>
          <a:stretch>
            <a:fillRect/>
          </a:stretch>
        </p:blipFill>
        <p:spPr>
          <a:xfrm>
            <a:off x="6723555" y="2687643"/>
            <a:ext cx="536507" cy="536507"/>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10439D4B-A97A-2E16-77AB-E2D8BAEC1CB3}"/>
              </a:ext>
            </a:extLst>
          </p:cNvPr>
          <p:cNvPicPr>
            <a:picLocks noChangeAspect="1"/>
          </p:cNvPicPr>
          <p:nvPr/>
        </p:nvPicPr>
        <p:blipFill>
          <a:blip r:embed="rId7"/>
          <a:stretch>
            <a:fillRect/>
          </a:stretch>
        </p:blipFill>
        <p:spPr>
          <a:xfrm>
            <a:off x="5284311" y="2622762"/>
            <a:ext cx="629590" cy="62959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C342AE3C-ED71-351C-4F33-A4A7AB6446C2}"/>
              </a:ext>
            </a:extLst>
          </p:cNvPr>
          <p:cNvPicPr>
            <a:picLocks noChangeAspect="1"/>
          </p:cNvPicPr>
          <p:nvPr/>
        </p:nvPicPr>
        <p:blipFill>
          <a:blip r:embed="rId8"/>
          <a:stretch>
            <a:fillRect/>
          </a:stretch>
        </p:blipFill>
        <p:spPr>
          <a:xfrm>
            <a:off x="3909594" y="2639777"/>
            <a:ext cx="566015" cy="566015"/>
          </a:xfrm>
          <a:prstGeom prst="rect">
            <a:avLst/>
          </a:prstGeom>
        </p:spPr>
      </p:pic>
      <p:pic>
        <p:nvPicPr>
          <p:cNvPr id="13" name="Picture 12" descr="A black background with a black square&#10;&#10;AI-generated content may be incorrect.">
            <a:extLst>
              <a:ext uri="{FF2B5EF4-FFF2-40B4-BE49-F238E27FC236}">
                <a16:creationId xmlns:a16="http://schemas.microsoft.com/office/drawing/2014/main" id="{560A6660-FE93-4F00-2873-224D1DF49401}"/>
              </a:ext>
            </a:extLst>
          </p:cNvPr>
          <p:cNvPicPr>
            <a:picLocks noChangeAspect="1"/>
          </p:cNvPicPr>
          <p:nvPr/>
        </p:nvPicPr>
        <p:blipFill>
          <a:blip r:embed="rId9"/>
          <a:stretch>
            <a:fillRect/>
          </a:stretch>
        </p:blipFill>
        <p:spPr>
          <a:xfrm>
            <a:off x="2527356" y="2680285"/>
            <a:ext cx="566015" cy="566015"/>
          </a:xfrm>
          <a:prstGeom prst="rect">
            <a:avLst/>
          </a:prstGeom>
        </p:spPr>
      </p:pic>
      <p:pic>
        <p:nvPicPr>
          <p:cNvPr id="16" name="Picture 15" descr="A black background with a black square&#10;&#10;AI-generated content may be incorrect.">
            <a:extLst>
              <a:ext uri="{FF2B5EF4-FFF2-40B4-BE49-F238E27FC236}">
                <a16:creationId xmlns:a16="http://schemas.microsoft.com/office/drawing/2014/main" id="{8A7029FE-8574-2D28-DA36-B7F9D72FAE6B}"/>
              </a:ext>
            </a:extLst>
          </p:cNvPr>
          <p:cNvPicPr>
            <a:picLocks noChangeAspect="1"/>
          </p:cNvPicPr>
          <p:nvPr/>
        </p:nvPicPr>
        <p:blipFill>
          <a:blip r:embed="rId10"/>
          <a:stretch>
            <a:fillRect/>
          </a:stretch>
        </p:blipFill>
        <p:spPr>
          <a:xfrm>
            <a:off x="1092621" y="2711356"/>
            <a:ext cx="506993" cy="506993"/>
          </a:xfrm>
          <a:prstGeom prst="rect">
            <a:avLst/>
          </a:prstGeom>
        </p:spPr>
      </p:pic>
      <p:pic>
        <p:nvPicPr>
          <p:cNvPr id="20" name="Google Shape;243;p41">
            <a:extLst>
              <a:ext uri="{FF2B5EF4-FFF2-40B4-BE49-F238E27FC236}">
                <a16:creationId xmlns:a16="http://schemas.microsoft.com/office/drawing/2014/main" id="{C8D28D1A-7EDC-336F-A4C4-918B3A54DCD5}"/>
              </a:ext>
            </a:extLst>
          </p:cNvPr>
          <p:cNvPicPr preferRelativeResize="0"/>
          <p:nvPr/>
        </p:nvPicPr>
        <p:blipFill rotWithShape="1">
          <a:blip r:embed="rId11">
            <a:alphaModFix/>
          </a:blip>
          <a:srcRect l="-141" t="3972" r="32574" b="42058"/>
          <a:stretch/>
        </p:blipFill>
        <p:spPr>
          <a:xfrm rot="19628549" flipH="1">
            <a:off x="6888089" y="3911402"/>
            <a:ext cx="2858025" cy="2219323"/>
          </a:xfrm>
          <a:prstGeom prst="rect">
            <a:avLst/>
          </a:prstGeom>
          <a:noFill/>
          <a:ln>
            <a:noFill/>
          </a:ln>
        </p:spPr>
      </p:pic>
    </p:spTree>
    <p:extLst>
      <p:ext uri="{BB962C8B-B14F-4D97-AF65-F5344CB8AC3E}">
        <p14:creationId xmlns:p14="http://schemas.microsoft.com/office/powerpoint/2010/main" val="205762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2272FFF8-C6E9-9A0F-97F2-3DEEF35BD0EF}"/>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F00C85E4-3244-DBA3-F6D1-0C20A2442352}"/>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9A787A80-C88E-9395-601E-F74E656415E2}"/>
              </a:ext>
            </a:extLst>
          </p:cNvPr>
          <p:cNvSpPr txBox="1">
            <a:spLocks/>
          </p:cNvSpPr>
          <p:nvPr/>
        </p:nvSpPr>
        <p:spPr>
          <a:xfrm>
            <a:off x="2508218" y="774942"/>
            <a:ext cx="3817518"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Nano</a:t>
            </a:r>
            <a:r>
              <a:rPr lang="en-US" sz="3500" dirty="0">
                <a:solidFill>
                  <a:srgbClr val="525272"/>
                </a:solidFill>
                <a:latin typeface="Montserrat Medium"/>
                <a:sym typeface="Montserrat Medium"/>
              </a:rPr>
              <a:t>suspension</a:t>
            </a:r>
          </a:p>
        </p:txBody>
      </p:sp>
      <p:pic>
        <p:nvPicPr>
          <p:cNvPr id="795" name="Picture 794">
            <a:extLst>
              <a:ext uri="{FF2B5EF4-FFF2-40B4-BE49-F238E27FC236}">
                <a16:creationId xmlns:a16="http://schemas.microsoft.com/office/drawing/2014/main" id="{3829FBF8-FCA3-2422-163A-8962C14CB3C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8" name="Google Shape;443;p54">
            <a:extLst>
              <a:ext uri="{FF2B5EF4-FFF2-40B4-BE49-F238E27FC236}">
                <a16:creationId xmlns:a16="http://schemas.microsoft.com/office/drawing/2014/main" id="{E9A6F456-8F5F-51A4-F813-1F4278708BAD}"/>
              </a:ext>
            </a:extLst>
          </p:cNvPr>
          <p:cNvPicPr preferRelativeResize="0"/>
          <p:nvPr/>
        </p:nvPicPr>
        <p:blipFill rotWithShape="1">
          <a:blip r:embed="rId5">
            <a:alphaModFix/>
          </a:blip>
          <a:srcRect l="15206" t="15295" r="20521" b="19057"/>
          <a:stretch/>
        </p:blipFill>
        <p:spPr>
          <a:xfrm rot="-1187052">
            <a:off x="278691" y="4086553"/>
            <a:ext cx="977755" cy="971121"/>
          </a:xfrm>
          <a:prstGeom prst="ellipse">
            <a:avLst/>
          </a:prstGeom>
          <a:noFill/>
          <a:ln>
            <a:noFill/>
          </a:ln>
        </p:spPr>
      </p:pic>
      <p:pic>
        <p:nvPicPr>
          <p:cNvPr id="10" name="Google Shape;886;p67">
            <a:extLst>
              <a:ext uri="{FF2B5EF4-FFF2-40B4-BE49-F238E27FC236}">
                <a16:creationId xmlns:a16="http://schemas.microsoft.com/office/drawing/2014/main" id="{479A3DE1-BBFA-B963-316B-331C76C8D9CF}"/>
              </a:ext>
            </a:extLst>
          </p:cNvPr>
          <p:cNvPicPr preferRelativeResize="0"/>
          <p:nvPr/>
        </p:nvPicPr>
        <p:blipFill rotWithShape="1">
          <a:blip r:embed="rId6">
            <a:alphaModFix/>
          </a:blip>
          <a:srcRect l="41370" t="37508" r="39327" b="35309"/>
          <a:stretch/>
        </p:blipFill>
        <p:spPr>
          <a:xfrm>
            <a:off x="8304733" y="4005026"/>
            <a:ext cx="909251" cy="1134176"/>
          </a:xfrm>
          <a:prstGeom prst="rect">
            <a:avLst/>
          </a:prstGeom>
          <a:noFill/>
          <a:ln>
            <a:noFill/>
          </a:ln>
        </p:spPr>
      </p:pic>
      <p:pic>
        <p:nvPicPr>
          <p:cNvPr id="9" name="Picture 8" descr="A black background with a black square&#10;&#10;AI-generated content may be incorrect.">
            <a:extLst>
              <a:ext uri="{FF2B5EF4-FFF2-40B4-BE49-F238E27FC236}">
                <a16:creationId xmlns:a16="http://schemas.microsoft.com/office/drawing/2014/main" id="{4013ABFE-6A63-BB54-AF20-9BB9B2D36A68}"/>
              </a:ext>
            </a:extLst>
          </p:cNvPr>
          <p:cNvPicPr>
            <a:picLocks noChangeAspect="1"/>
          </p:cNvPicPr>
          <p:nvPr/>
        </p:nvPicPr>
        <p:blipFill>
          <a:blip r:embed="rId7"/>
          <a:stretch>
            <a:fillRect/>
          </a:stretch>
        </p:blipFill>
        <p:spPr>
          <a:xfrm>
            <a:off x="4332151" y="90107"/>
            <a:ext cx="506993" cy="506993"/>
          </a:xfrm>
          <a:prstGeom prst="rect">
            <a:avLst/>
          </a:prstGeom>
        </p:spPr>
      </p:pic>
      <p:sp>
        <p:nvSpPr>
          <p:cNvPr id="14" name="TextBox 13">
            <a:extLst>
              <a:ext uri="{FF2B5EF4-FFF2-40B4-BE49-F238E27FC236}">
                <a16:creationId xmlns:a16="http://schemas.microsoft.com/office/drawing/2014/main" id="{DC6064DF-ACA7-450B-35B3-C4C1DA41C927}"/>
              </a:ext>
            </a:extLst>
          </p:cNvPr>
          <p:cNvSpPr txBox="1"/>
          <p:nvPr/>
        </p:nvSpPr>
        <p:spPr>
          <a:xfrm>
            <a:off x="431833" y="1407460"/>
            <a:ext cx="8161360" cy="2308324"/>
          </a:xfrm>
          <a:prstGeom prst="rect">
            <a:avLst/>
          </a:prstGeom>
          <a:noFill/>
        </p:spPr>
        <p:txBody>
          <a:bodyPr wrap="square">
            <a:spAutoFit/>
          </a:bodyPr>
          <a:lstStyle/>
          <a:p>
            <a:r>
              <a:rPr lang="en-US" sz="1800" b="1" dirty="0">
                <a:solidFill>
                  <a:schemeClr val="dk1"/>
                </a:solidFill>
                <a:latin typeface="Montserrat Medium"/>
              </a:rPr>
              <a:t>Flurbiprofen (FB) is a BCS Class II drug with low water solubility, this study investigates the potential of FB nanosuspensions for dermal drug delivery to enhance solubility and bioavailability. FB nanosuspensions were formulated using Planta care 2000 (PL). A design of experiment (DoE) approach was employed to analyze critical formulation attributes (CFAs) and critical process parameters (CPPs). This brochure explores the advantages of applications and synthesis methods.</a:t>
            </a:r>
          </a:p>
        </p:txBody>
      </p:sp>
    </p:spTree>
    <p:extLst>
      <p:ext uri="{BB962C8B-B14F-4D97-AF65-F5344CB8AC3E}">
        <p14:creationId xmlns:p14="http://schemas.microsoft.com/office/powerpoint/2010/main" val="1433190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2F905288-1EE6-12C6-89EB-ACDED32477C8}"/>
            </a:ext>
          </a:extLst>
        </p:cNvPr>
        <p:cNvGrpSpPr/>
        <p:nvPr/>
      </p:nvGrpSpPr>
      <p:grpSpPr>
        <a:xfrm>
          <a:off x="0" y="0"/>
          <a:ext cx="0" cy="0"/>
          <a:chOff x="0" y="0"/>
          <a:chExt cx="0" cy="0"/>
        </a:xfrm>
      </p:grpSpPr>
      <p:sp>
        <p:nvSpPr>
          <p:cNvPr id="4" name="Google Shape;802;p47">
            <a:extLst>
              <a:ext uri="{FF2B5EF4-FFF2-40B4-BE49-F238E27FC236}">
                <a16:creationId xmlns:a16="http://schemas.microsoft.com/office/drawing/2014/main" id="{9DBF9305-AA61-BF1E-3EC4-D4F60DD789B9}"/>
              </a:ext>
            </a:extLst>
          </p:cNvPr>
          <p:cNvSpPr txBox="1">
            <a:spLocks/>
          </p:cNvSpPr>
          <p:nvPr/>
        </p:nvSpPr>
        <p:spPr>
          <a:xfrm>
            <a:off x="2569634" y="331386"/>
            <a:ext cx="3817518"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Applic</a:t>
            </a:r>
            <a:r>
              <a:rPr lang="en-US" sz="3500" dirty="0">
                <a:solidFill>
                  <a:srgbClr val="525272"/>
                </a:solidFill>
                <a:latin typeface="Montserrat Medium"/>
                <a:sym typeface="Montserrat Medium"/>
              </a:rPr>
              <a:t>ation</a:t>
            </a:r>
          </a:p>
        </p:txBody>
      </p:sp>
      <p:pic>
        <p:nvPicPr>
          <p:cNvPr id="795" name="Picture 794">
            <a:extLst>
              <a:ext uri="{FF2B5EF4-FFF2-40B4-BE49-F238E27FC236}">
                <a16:creationId xmlns:a16="http://schemas.microsoft.com/office/drawing/2014/main" id="{3857AC59-97CC-7F8A-4C23-C59E2ACBD49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grpSp>
        <p:nvGrpSpPr>
          <p:cNvPr id="6" name="Google Shape;910;p50">
            <a:extLst>
              <a:ext uri="{FF2B5EF4-FFF2-40B4-BE49-F238E27FC236}">
                <a16:creationId xmlns:a16="http://schemas.microsoft.com/office/drawing/2014/main" id="{31272390-0DB9-A038-1056-6B73EACAE488}"/>
              </a:ext>
            </a:extLst>
          </p:cNvPr>
          <p:cNvGrpSpPr/>
          <p:nvPr/>
        </p:nvGrpSpPr>
        <p:grpSpPr>
          <a:xfrm>
            <a:off x="1483200" y="2116827"/>
            <a:ext cx="720000" cy="857250"/>
            <a:chOff x="2447400" y="1717200"/>
            <a:chExt cx="720000" cy="857250"/>
          </a:xfrm>
        </p:grpSpPr>
        <p:sp>
          <p:nvSpPr>
            <p:cNvPr id="7" name="Google Shape;911;p50">
              <a:extLst>
                <a:ext uri="{FF2B5EF4-FFF2-40B4-BE49-F238E27FC236}">
                  <a16:creationId xmlns:a16="http://schemas.microsoft.com/office/drawing/2014/main" id="{A39AA21D-CDD1-F385-91E7-B634671E5C80}"/>
                </a:ext>
              </a:extLst>
            </p:cNvPr>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2;p50">
              <a:extLst>
                <a:ext uri="{FF2B5EF4-FFF2-40B4-BE49-F238E27FC236}">
                  <a16:creationId xmlns:a16="http://schemas.microsoft.com/office/drawing/2014/main" id="{C13CAB4C-BE55-7C5D-0441-F921C0069B65}"/>
                </a:ext>
              </a:extLst>
            </p:cNvPr>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13;p50">
            <a:extLst>
              <a:ext uri="{FF2B5EF4-FFF2-40B4-BE49-F238E27FC236}">
                <a16:creationId xmlns:a16="http://schemas.microsoft.com/office/drawing/2014/main" id="{BB3B44F8-EB5A-3922-73FA-F44BB916F806}"/>
              </a:ext>
            </a:extLst>
          </p:cNvPr>
          <p:cNvGrpSpPr/>
          <p:nvPr/>
        </p:nvGrpSpPr>
        <p:grpSpPr>
          <a:xfrm>
            <a:off x="4212000" y="2116827"/>
            <a:ext cx="720000" cy="857250"/>
            <a:chOff x="2447400" y="1717200"/>
            <a:chExt cx="720000" cy="857250"/>
          </a:xfrm>
        </p:grpSpPr>
        <p:sp>
          <p:nvSpPr>
            <p:cNvPr id="13" name="Google Shape;914;p50">
              <a:extLst>
                <a:ext uri="{FF2B5EF4-FFF2-40B4-BE49-F238E27FC236}">
                  <a16:creationId xmlns:a16="http://schemas.microsoft.com/office/drawing/2014/main" id="{B4E1B20F-EFA8-7F7B-6F6F-7387DDACEEF7}"/>
                </a:ext>
              </a:extLst>
            </p:cNvPr>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15;p50">
              <a:extLst>
                <a:ext uri="{FF2B5EF4-FFF2-40B4-BE49-F238E27FC236}">
                  <a16:creationId xmlns:a16="http://schemas.microsoft.com/office/drawing/2014/main" id="{25A63385-C048-4CAB-B42C-6DA53A048535}"/>
                </a:ext>
              </a:extLst>
            </p:cNvPr>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917;p50">
            <a:extLst>
              <a:ext uri="{FF2B5EF4-FFF2-40B4-BE49-F238E27FC236}">
                <a16:creationId xmlns:a16="http://schemas.microsoft.com/office/drawing/2014/main" id="{B50ED39C-A829-4D29-EDD3-A6DE4BF61C4D}"/>
              </a:ext>
            </a:extLst>
          </p:cNvPr>
          <p:cNvSpPr/>
          <p:nvPr/>
        </p:nvSpPr>
        <p:spPr>
          <a:xfrm>
            <a:off x="6940800" y="2116827"/>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18;p50">
            <a:extLst>
              <a:ext uri="{FF2B5EF4-FFF2-40B4-BE49-F238E27FC236}">
                <a16:creationId xmlns:a16="http://schemas.microsoft.com/office/drawing/2014/main" id="{C64C8FC7-4B4A-B431-9F2C-AD68C80A7E79}"/>
              </a:ext>
            </a:extLst>
          </p:cNvPr>
          <p:cNvCxnSpPr>
            <a:stCxn id="22" idx="3"/>
            <a:endCxn id="11" idx="0"/>
          </p:cNvCxnSpPr>
          <p:nvPr/>
        </p:nvCxnSpPr>
        <p:spPr>
          <a:xfrm rot="5400000">
            <a:off x="2792242" y="591685"/>
            <a:ext cx="576300" cy="2474100"/>
          </a:xfrm>
          <a:prstGeom prst="curvedConnector3">
            <a:avLst>
              <a:gd name="adj1" fmla="val 59143"/>
            </a:avLst>
          </a:prstGeom>
          <a:noFill/>
          <a:ln w="19050" cap="flat" cmpd="sng">
            <a:solidFill>
              <a:srgbClr val="D66B6B"/>
            </a:solidFill>
            <a:prstDash val="dash"/>
            <a:round/>
            <a:headEnd type="none" w="med" len="med"/>
            <a:tailEnd type="triangle" w="med" len="med"/>
          </a:ln>
        </p:spPr>
      </p:cxnSp>
      <p:cxnSp>
        <p:nvCxnSpPr>
          <p:cNvPr id="18" name="Google Shape;920;p50">
            <a:extLst>
              <a:ext uri="{FF2B5EF4-FFF2-40B4-BE49-F238E27FC236}">
                <a16:creationId xmlns:a16="http://schemas.microsoft.com/office/drawing/2014/main" id="{3B8837AD-F5D3-4EF3-7361-7500D0FAE799}"/>
              </a:ext>
            </a:extLst>
          </p:cNvPr>
          <p:cNvCxnSpPr>
            <a:stCxn id="22" idx="4"/>
            <a:endCxn id="15" idx="0"/>
          </p:cNvCxnSpPr>
          <p:nvPr/>
        </p:nvCxnSpPr>
        <p:spPr>
          <a:xfrm rot="-5400000" flipH="1">
            <a:off x="4336950" y="1881077"/>
            <a:ext cx="470700" cy="600"/>
          </a:xfrm>
          <a:prstGeom prst="curvedConnector3">
            <a:avLst>
              <a:gd name="adj1" fmla="val 50011"/>
            </a:avLst>
          </a:prstGeom>
          <a:noFill/>
          <a:ln w="19050" cap="flat" cmpd="sng">
            <a:solidFill>
              <a:schemeClr val="dk1"/>
            </a:solidFill>
            <a:prstDash val="dash"/>
            <a:round/>
            <a:headEnd type="none" w="med" len="med"/>
            <a:tailEnd type="triangle" w="med" len="med"/>
          </a:ln>
        </p:spPr>
      </p:cxnSp>
      <p:cxnSp>
        <p:nvCxnSpPr>
          <p:cNvPr id="19" name="Google Shape;921;p50">
            <a:extLst>
              <a:ext uri="{FF2B5EF4-FFF2-40B4-BE49-F238E27FC236}">
                <a16:creationId xmlns:a16="http://schemas.microsoft.com/office/drawing/2014/main" id="{436236F3-D549-9079-29C3-0AE1D5339969}"/>
              </a:ext>
            </a:extLst>
          </p:cNvPr>
          <p:cNvCxnSpPr>
            <a:stCxn id="22" idx="5"/>
            <a:endCxn id="16" idx="0"/>
          </p:cNvCxnSpPr>
          <p:nvPr/>
        </p:nvCxnSpPr>
        <p:spPr>
          <a:xfrm rot="-5400000" flipH="1">
            <a:off x="5775458" y="591685"/>
            <a:ext cx="576300" cy="2474100"/>
          </a:xfrm>
          <a:prstGeom prst="curvedConnector3">
            <a:avLst>
              <a:gd name="adj1" fmla="val 59143"/>
            </a:avLst>
          </a:prstGeom>
          <a:noFill/>
          <a:ln w="19050" cap="flat" cmpd="sng">
            <a:solidFill>
              <a:schemeClr val="dk1"/>
            </a:solidFill>
            <a:prstDash val="dash"/>
            <a:round/>
            <a:headEnd type="none" w="med" len="med"/>
            <a:tailEnd type="triangle" w="med" len="med"/>
          </a:ln>
        </p:spPr>
      </p:cxnSp>
      <p:grpSp>
        <p:nvGrpSpPr>
          <p:cNvPr id="20" name="Google Shape;922;p50">
            <a:extLst>
              <a:ext uri="{FF2B5EF4-FFF2-40B4-BE49-F238E27FC236}">
                <a16:creationId xmlns:a16="http://schemas.microsoft.com/office/drawing/2014/main" id="{58317A61-7351-CD08-A0E4-152CCD59A71E}"/>
              </a:ext>
            </a:extLst>
          </p:cNvPr>
          <p:cNvGrpSpPr/>
          <p:nvPr/>
        </p:nvGrpSpPr>
        <p:grpSpPr>
          <a:xfrm>
            <a:off x="4212000" y="788777"/>
            <a:ext cx="720000" cy="857250"/>
            <a:chOff x="4212000" y="1423400"/>
            <a:chExt cx="720000" cy="857250"/>
          </a:xfrm>
        </p:grpSpPr>
        <p:sp>
          <p:nvSpPr>
            <p:cNvPr id="21" name="Google Shape;923;p50">
              <a:extLst>
                <a:ext uri="{FF2B5EF4-FFF2-40B4-BE49-F238E27FC236}">
                  <a16:creationId xmlns:a16="http://schemas.microsoft.com/office/drawing/2014/main" id="{10FA397B-B234-56D0-4310-92006F23AFA4}"/>
                </a:ext>
              </a:extLst>
            </p:cNvPr>
            <p:cNvSpPr/>
            <p:nvPr/>
          </p:nvSpPr>
          <p:spPr>
            <a:xfrm flipH="1">
              <a:off x="4392000" y="142340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9;p50">
              <a:extLst>
                <a:ext uri="{FF2B5EF4-FFF2-40B4-BE49-F238E27FC236}">
                  <a16:creationId xmlns:a16="http://schemas.microsoft.com/office/drawing/2014/main" id="{7DE0F107-C154-B15A-9C71-01867241AA05}"/>
                </a:ext>
              </a:extLst>
            </p:cNvPr>
            <p:cNvSpPr/>
            <p:nvPr/>
          </p:nvSpPr>
          <p:spPr>
            <a:xfrm>
              <a:off x="4212000" y="156065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black background with a black square&#10;&#10;AI-generated content may be incorrect.">
            <a:extLst>
              <a:ext uri="{FF2B5EF4-FFF2-40B4-BE49-F238E27FC236}">
                <a16:creationId xmlns:a16="http://schemas.microsoft.com/office/drawing/2014/main" id="{7BA04A4C-E172-6722-545D-DB40905A4AE1}"/>
              </a:ext>
            </a:extLst>
          </p:cNvPr>
          <p:cNvPicPr>
            <a:picLocks noChangeAspect="1"/>
          </p:cNvPicPr>
          <p:nvPr/>
        </p:nvPicPr>
        <p:blipFill>
          <a:blip r:embed="rId5"/>
          <a:stretch>
            <a:fillRect/>
          </a:stretch>
        </p:blipFill>
        <p:spPr>
          <a:xfrm>
            <a:off x="4302040" y="996195"/>
            <a:ext cx="566015" cy="566015"/>
          </a:xfrm>
          <a:prstGeom prst="rect">
            <a:avLst/>
          </a:prstGeom>
        </p:spPr>
      </p:pic>
      <p:pic>
        <p:nvPicPr>
          <p:cNvPr id="24" name="Picture 23" descr="A black background with a black square&#10;&#10;AI-generated content may be incorrect.">
            <a:extLst>
              <a:ext uri="{FF2B5EF4-FFF2-40B4-BE49-F238E27FC236}">
                <a16:creationId xmlns:a16="http://schemas.microsoft.com/office/drawing/2014/main" id="{EA39623E-DEF0-A32D-01AB-7BC866C59DCC}"/>
              </a:ext>
            </a:extLst>
          </p:cNvPr>
          <p:cNvPicPr>
            <a:picLocks noChangeAspect="1"/>
          </p:cNvPicPr>
          <p:nvPr/>
        </p:nvPicPr>
        <p:blipFill>
          <a:blip r:embed="rId6"/>
          <a:stretch>
            <a:fillRect/>
          </a:stretch>
        </p:blipFill>
        <p:spPr>
          <a:xfrm>
            <a:off x="7058869" y="2187713"/>
            <a:ext cx="543730" cy="543730"/>
          </a:xfrm>
          <a:prstGeom prst="rect">
            <a:avLst/>
          </a:prstGeom>
        </p:spPr>
      </p:pic>
      <p:pic>
        <p:nvPicPr>
          <p:cNvPr id="26" name="Picture 25" descr="A black background with a black square&#10;&#10;AI-generated content may be incorrect.">
            <a:extLst>
              <a:ext uri="{FF2B5EF4-FFF2-40B4-BE49-F238E27FC236}">
                <a16:creationId xmlns:a16="http://schemas.microsoft.com/office/drawing/2014/main" id="{71CDCECF-A186-ACE1-9C29-7F961CCE97F0}"/>
              </a:ext>
            </a:extLst>
          </p:cNvPr>
          <p:cNvPicPr>
            <a:picLocks noChangeAspect="1"/>
          </p:cNvPicPr>
          <p:nvPr/>
        </p:nvPicPr>
        <p:blipFill>
          <a:blip r:embed="rId7"/>
          <a:stretch>
            <a:fillRect/>
          </a:stretch>
        </p:blipFill>
        <p:spPr>
          <a:xfrm>
            <a:off x="4317442" y="2174045"/>
            <a:ext cx="501600" cy="501600"/>
          </a:xfrm>
          <a:prstGeom prst="rect">
            <a:avLst/>
          </a:prstGeom>
        </p:spPr>
      </p:pic>
      <p:pic>
        <p:nvPicPr>
          <p:cNvPr id="28" name="Picture 27" descr="A black background with a black square&#10;&#10;AI-generated content may be incorrect.">
            <a:extLst>
              <a:ext uri="{FF2B5EF4-FFF2-40B4-BE49-F238E27FC236}">
                <a16:creationId xmlns:a16="http://schemas.microsoft.com/office/drawing/2014/main" id="{FCE8DB9A-D7E1-B150-157C-7E99A57C32FF}"/>
              </a:ext>
            </a:extLst>
          </p:cNvPr>
          <p:cNvPicPr>
            <a:picLocks noChangeAspect="1"/>
          </p:cNvPicPr>
          <p:nvPr/>
        </p:nvPicPr>
        <p:blipFill>
          <a:blip r:embed="rId8"/>
          <a:stretch>
            <a:fillRect/>
          </a:stretch>
        </p:blipFill>
        <p:spPr>
          <a:xfrm>
            <a:off x="1555049" y="2194304"/>
            <a:ext cx="576301" cy="576301"/>
          </a:xfrm>
          <a:prstGeom prst="rect">
            <a:avLst/>
          </a:prstGeom>
        </p:spPr>
      </p:pic>
      <p:sp>
        <p:nvSpPr>
          <p:cNvPr id="29" name="TextBox 28">
            <a:extLst>
              <a:ext uri="{FF2B5EF4-FFF2-40B4-BE49-F238E27FC236}">
                <a16:creationId xmlns:a16="http://schemas.microsoft.com/office/drawing/2014/main" id="{DA0E4EB8-3C35-3E8F-E7F1-2CE66AF5202D}"/>
              </a:ext>
            </a:extLst>
          </p:cNvPr>
          <p:cNvSpPr txBox="1"/>
          <p:nvPr/>
        </p:nvSpPr>
        <p:spPr>
          <a:xfrm>
            <a:off x="623700" y="2974078"/>
            <a:ext cx="2966460" cy="1477328"/>
          </a:xfrm>
          <a:prstGeom prst="rect">
            <a:avLst/>
          </a:prstGeom>
          <a:noFill/>
        </p:spPr>
        <p:txBody>
          <a:bodyPr wrap="square">
            <a:spAutoFit/>
          </a:bodyPr>
          <a:lstStyle/>
          <a:p>
            <a:r>
              <a:rPr lang="en-US" sz="1500" b="1" dirty="0">
                <a:solidFill>
                  <a:schemeClr val="dk1"/>
                </a:solidFill>
                <a:latin typeface="Montserrat Medium"/>
              </a:rPr>
              <a:t>Enhanced Solubility: Flurbiprofen nanosuspensions increased the drug's saturation solubility compared to coarse powder.</a:t>
            </a:r>
          </a:p>
        </p:txBody>
      </p:sp>
      <p:sp>
        <p:nvSpPr>
          <p:cNvPr id="30" name="TextBox 29">
            <a:extLst>
              <a:ext uri="{FF2B5EF4-FFF2-40B4-BE49-F238E27FC236}">
                <a16:creationId xmlns:a16="http://schemas.microsoft.com/office/drawing/2014/main" id="{4F4E65E3-5C45-75CE-3F91-6DDC2FB52DC6}"/>
              </a:ext>
            </a:extLst>
          </p:cNvPr>
          <p:cNvSpPr txBox="1"/>
          <p:nvPr/>
        </p:nvSpPr>
        <p:spPr>
          <a:xfrm>
            <a:off x="3498719" y="2764880"/>
            <a:ext cx="2966460" cy="1969770"/>
          </a:xfrm>
          <a:prstGeom prst="rect">
            <a:avLst/>
          </a:prstGeom>
          <a:noFill/>
        </p:spPr>
        <p:txBody>
          <a:bodyPr wrap="square">
            <a:spAutoFit/>
          </a:bodyPr>
          <a:lstStyle/>
          <a:p>
            <a:r>
              <a:rPr lang="en-US" sz="1500" b="1" dirty="0">
                <a:solidFill>
                  <a:schemeClr val="dk1"/>
                </a:solidFill>
                <a:latin typeface="Montserrat Medium"/>
              </a:rPr>
              <a:t>Improved</a:t>
            </a:r>
            <a:r>
              <a:rPr lang="en-US" sz="3200" b="1" dirty="0">
                <a:solidFill>
                  <a:schemeClr val="dk1"/>
                </a:solidFill>
                <a:latin typeface="Montserrat Medium"/>
              </a:rPr>
              <a:t> </a:t>
            </a:r>
            <a:r>
              <a:rPr lang="en-US" sz="1500" b="1" dirty="0">
                <a:solidFill>
                  <a:schemeClr val="dk1"/>
                </a:solidFill>
                <a:latin typeface="Montserrat Medium"/>
              </a:rPr>
              <a:t>Dermal Permeation: The nanosuspension demonstrated higher permeability through rat skin than a conventional solution</a:t>
            </a:r>
          </a:p>
        </p:txBody>
      </p:sp>
      <p:sp>
        <p:nvSpPr>
          <p:cNvPr id="31" name="TextBox 30">
            <a:extLst>
              <a:ext uri="{FF2B5EF4-FFF2-40B4-BE49-F238E27FC236}">
                <a16:creationId xmlns:a16="http://schemas.microsoft.com/office/drawing/2014/main" id="{14476281-5358-F15B-5C8A-A49289FE5278}"/>
              </a:ext>
            </a:extLst>
          </p:cNvPr>
          <p:cNvSpPr txBox="1"/>
          <p:nvPr/>
        </p:nvSpPr>
        <p:spPr>
          <a:xfrm>
            <a:off x="6119369" y="2974078"/>
            <a:ext cx="2966460" cy="1477328"/>
          </a:xfrm>
          <a:prstGeom prst="rect">
            <a:avLst/>
          </a:prstGeom>
          <a:noFill/>
        </p:spPr>
        <p:txBody>
          <a:bodyPr wrap="square">
            <a:spAutoFit/>
          </a:bodyPr>
          <a:lstStyle/>
          <a:p>
            <a:r>
              <a:rPr lang="en-US" sz="1500" b="1" dirty="0">
                <a:solidFill>
                  <a:schemeClr val="dk1"/>
                </a:solidFill>
                <a:latin typeface="Montserrat Medium"/>
              </a:rPr>
              <a:t>Reduce Side Effects: This formulation ensures stable drug delivery while minimizing systemic side effects compared to oral administration</a:t>
            </a:r>
            <a:endParaRPr lang="en-US" sz="1800" b="1" dirty="0">
              <a:solidFill>
                <a:schemeClr val="dk1"/>
              </a:solidFill>
              <a:latin typeface="Montserrat Medium"/>
            </a:endParaRPr>
          </a:p>
        </p:txBody>
      </p:sp>
    </p:spTree>
    <p:extLst>
      <p:ext uri="{BB962C8B-B14F-4D97-AF65-F5344CB8AC3E}">
        <p14:creationId xmlns:p14="http://schemas.microsoft.com/office/powerpoint/2010/main" val="2097824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531B26B0-1804-9BC9-A77F-FFB8F3343599}"/>
            </a:ext>
          </a:extLst>
        </p:cNvPr>
        <p:cNvGrpSpPr/>
        <p:nvPr/>
      </p:nvGrpSpPr>
      <p:grpSpPr>
        <a:xfrm>
          <a:off x="0" y="0"/>
          <a:ext cx="0" cy="0"/>
          <a:chOff x="0" y="0"/>
          <a:chExt cx="0" cy="0"/>
        </a:xfrm>
      </p:grpSpPr>
      <p:grpSp>
        <p:nvGrpSpPr>
          <p:cNvPr id="9" name="Google Shape;913;p50">
            <a:extLst>
              <a:ext uri="{FF2B5EF4-FFF2-40B4-BE49-F238E27FC236}">
                <a16:creationId xmlns:a16="http://schemas.microsoft.com/office/drawing/2014/main" id="{B352A154-96D1-52A3-D6BE-578AFF7475D6}"/>
              </a:ext>
            </a:extLst>
          </p:cNvPr>
          <p:cNvGrpSpPr/>
          <p:nvPr/>
        </p:nvGrpSpPr>
        <p:grpSpPr>
          <a:xfrm>
            <a:off x="6962820" y="2116827"/>
            <a:ext cx="720000" cy="857250"/>
            <a:chOff x="2447400" y="1717200"/>
            <a:chExt cx="720000" cy="857250"/>
          </a:xfrm>
        </p:grpSpPr>
        <p:sp>
          <p:nvSpPr>
            <p:cNvPr id="10" name="Google Shape;914;p50">
              <a:extLst>
                <a:ext uri="{FF2B5EF4-FFF2-40B4-BE49-F238E27FC236}">
                  <a16:creationId xmlns:a16="http://schemas.microsoft.com/office/drawing/2014/main" id="{C0F3E7A6-797A-1415-9FE8-2DBF29CB0078}"/>
                </a:ext>
              </a:extLst>
            </p:cNvPr>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15;p50">
              <a:extLst>
                <a:ext uri="{FF2B5EF4-FFF2-40B4-BE49-F238E27FC236}">
                  <a16:creationId xmlns:a16="http://schemas.microsoft.com/office/drawing/2014/main" id="{E9050BF9-9C43-4B1F-6159-5B92615B368B}"/>
                </a:ext>
              </a:extLst>
            </p:cNvPr>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02;p47">
            <a:extLst>
              <a:ext uri="{FF2B5EF4-FFF2-40B4-BE49-F238E27FC236}">
                <a16:creationId xmlns:a16="http://schemas.microsoft.com/office/drawing/2014/main" id="{7CFB9BC3-7881-4AE8-BAD8-B93856A520F6}"/>
              </a:ext>
            </a:extLst>
          </p:cNvPr>
          <p:cNvSpPr txBox="1">
            <a:spLocks/>
          </p:cNvSpPr>
          <p:nvPr/>
        </p:nvSpPr>
        <p:spPr>
          <a:xfrm>
            <a:off x="2569634" y="331386"/>
            <a:ext cx="3817518"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Adva</a:t>
            </a:r>
            <a:r>
              <a:rPr lang="en-US" sz="3500" dirty="0">
                <a:solidFill>
                  <a:srgbClr val="525272"/>
                </a:solidFill>
                <a:latin typeface="Montserrat Medium"/>
                <a:sym typeface="Montserrat Medium"/>
              </a:rPr>
              <a:t>ntage</a:t>
            </a:r>
          </a:p>
        </p:txBody>
      </p:sp>
      <p:pic>
        <p:nvPicPr>
          <p:cNvPr id="795" name="Picture 794">
            <a:extLst>
              <a:ext uri="{FF2B5EF4-FFF2-40B4-BE49-F238E27FC236}">
                <a16:creationId xmlns:a16="http://schemas.microsoft.com/office/drawing/2014/main" id="{1A90835E-7B7E-895D-851A-527A21011F8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grpSp>
        <p:nvGrpSpPr>
          <p:cNvPr id="6" name="Google Shape;910;p50">
            <a:extLst>
              <a:ext uri="{FF2B5EF4-FFF2-40B4-BE49-F238E27FC236}">
                <a16:creationId xmlns:a16="http://schemas.microsoft.com/office/drawing/2014/main" id="{5484EBDB-7CD4-302D-1646-37A44E16FAC4}"/>
              </a:ext>
            </a:extLst>
          </p:cNvPr>
          <p:cNvGrpSpPr/>
          <p:nvPr/>
        </p:nvGrpSpPr>
        <p:grpSpPr>
          <a:xfrm>
            <a:off x="1483200" y="2116827"/>
            <a:ext cx="720000" cy="857250"/>
            <a:chOff x="2447400" y="1717200"/>
            <a:chExt cx="720000" cy="857250"/>
          </a:xfrm>
        </p:grpSpPr>
        <p:sp>
          <p:nvSpPr>
            <p:cNvPr id="7" name="Google Shape;911;p50">
              <a:extLst>
                <a:ext uri="{FF2B5EF4-FFF2-40B4-BE49-F238E27FC236}">
                  <a16:creationId xmlns:a16="http://schemas.microsoft.com/office/drawing/2014/main" id="{240A6C82-8B9A-A9EC-202E-26186403CE07}"/>
                </a:ext>
              </a:extLst>
            </p:cNvPr>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2;p50">
              <a:extLst>
                <a:ext uri="{FF2B5EF4-FFF2-40B4-BE49-F238E27FC236}">
                  <a16:creationId xmlns:a16="http://schemas.microsoft.com/office/drawing/2014/main" id="{E04AD9AA-D78A-A4A0-8633-C888C938127F}"/>
                </a:ext>
              </a:extLst>
            </p:cNvPr>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13;p50">
            <a:extLst>
              <a:ext uri="{FF2B5EF4-FFF2-40B4-BE49-F238E27FC236}">
                <a16:creationId xmlns:a16="http://schemas.microsoft.com/office/drawing/2014/main" id="{40D85838-9259-16B7-E1A1-AC370BECE265}"/>
              </a:ext>
            </a:extLst>
          </p:cNvPr>
          <p:cNvGrpSpPr/>
          <p:nvPr/>
        </p:nvGrpSpPr>
        <p:grpSpPr>
          <a:xfrm>
            <a:off x="4212000" y="2116827"/>
            <a:ext cx="720000" cy="857250"/>
            <a:chOff x="2447400" y="1717200"/>
            <a:chExt cx="720000" cy="857250"/>
          </a:xfrm>
        </p:grpSpPr>
        <p:sp>
          <p:nvSpPr>
            <p:cNvPr id="13" name="Google Shape;914;p50">
              <a:extLst>
                <a:ext uri="{FF2B5EF4-FFF2-40B4-BE49-F238E27FC236}">
                  <a16:creationId xmlns:a16="http://schemas.microsoft.com/office/drawing/2014/main" id="{2658CFBE-9D22-BD45-D74C-631C068840FB}"/>
                </a:ext>
              </a:extLst>
            </p:cNvPr>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15;p50">
              <a:extLst>
                <a:ext uri="{FF2B5EF4-FFF2-40B4-BE49-F238E27FC236}">
                  <a16:creationId xmlns:a16="http://schemas.microsoft.com/office/drawing/2014/main" id="{7D5E2543-215C-79AE-CA31-C3B860F8A4C4}"/>
                </a:ext>
              </a:extLst>
            </p:cNvPr>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918;p50">
            <a:extLst>
              <a:ext uri="{FF2B5EF4-FFF2-40B4-BE49-F238E27FC236}">
                <a16:creationId xmlns:a16="http://schemas.microsoft.com/office/drawing/2014/main" id="{B1926444-821E-A688-2031-7D651732B224}"/>
              </a:ext>
            </a:extLst>
          </p:cNvPr>
          <p:cNvCxnSpPr>
            <a:stCxn id="22" idx="3"/>
            <a:endCxn id="11" idx="0"/>
          </p:cNvCxnSpPr>
          <p:nvPr/>
        </p:nvCxnSpPr>
        <p:spPr>
          <a:xfrm rot="5400000">
            <a:off x="2792242" y="591685"/>
            <a:ext cx="576300" cy="2474100"/>
          </a:xfrm>
          <a:prstGeom prst="curvedConnector3">
            <a:avLst>
              <a:gd name="adj1" fmla="val 59143"/>
            </a:avLst>
          </a:prstGeom>
          <a:noFill/>
          <a:ln w="19050" cap="flat" cmpd="sng">
            <a:solidFill>
              <a:srgbClr val="D66B6B"/>
            </a:solidFill>
            <a:prstDash val="dash"/>
            <a:round/>
            <a:headEnd type="none" w="med" len="med"/>
            <a:tailEnd type="triangle" w="med" len="med"/>
          </a:ln>
        </p:spPr>
      </p:cxnSp>
      <p:cxnSp>
        <p:nvCxnSpPr>
          <p:cNvPr id="18" name="Google Shape;920;p50">
            <a:extLst>
              <a:ext uri="{FF2B5EF4-FFF2-40B4-BE49-F238E27FC236}">
                <a16:creationId xmlns:a16="http://schemas.microsoft.com/office/drawing/2014/main" id="{E3A1AAA5-558B-34F7-2C85-FAF36A7F0201}"/>
              </a:ext>
            </a:extLst>
          </p:cNvPr>
          <p:cNvCxnSpPr>
            <a:stCxn id="22" idx="4"/>
            <a:endCxn id="15" idx="0"/>
          </p:cNvCxnSpPr>
          <p:nvPr/>
        </p:nvCxnSpPr>
        <p:spPr>
          <a:xfrm rot="-5400000" flipH="1">
            <a:off x="4336950" y="1881077"/>
            <a:ext cx="470700" cy="600"/>
          </a:xfrm>
          <a:prstGeom prst="curvedConnector3">
            <a:avLst>
              <a:gd name="adj1" fmla="val 50011"/>
            </a:avLst>
          </a:prstGeom>
          <a:noFill/>
          <a:ln w="19050" cap="flat" cmpd="sng">
            <a:solidFill>
              <a:schemeClr val="dk1"/>
            </a:solidFill>
            <a:prstDash val="dash"/>
            <a:round/>
            <a:headEnd type="none" w="med" len="med"/>
            <a:tailEnd type="triangle" w="med" len="med"/>
          </a:ln>
        </p:spPr>
      </p:cxnSp>
      <p:cxnSp>
        <p:nvCxnSpPr>
          <p:cNvPr id="19" name="Google Shape;921;p50">
            <a:extLst>
              <a:ext uri="{FF2B5EF4-FFF2-40B4-BE49-F238E27FC236}">
                <a16:creationId xmlns:a16="http://schemas.microsoft.com/office/drawing/2014/main" id="{E030F293-3947-7833-F0EC-43A40FB45706}"/>
              </a:ext>
            </a:extLst>
          </p:cNvPr>
          <p:cNvCxnSpPr>
            <a:cxnSpLocks/>
            <a:stCxn id="22" idx="5"/>
          </p:cNvCxnSpPr>
          <p:nvPr/>
        </p:nvCxnSpPr>
        <p:spPr>
          <a:xfrm rot="-5400000" flipH="1">
            <a:off x="5775458" y="591685"/>
            <a:ext cx="576300" cy="2474100"/>
          </a:xfrm>
          <a:prstGeom prst="curvedConnector3">
            <a:avLst>
              <a:gd name="adj1" fmla="val 59143"/>
            </a:avLst>
          </a:prstGeom>
          <a:noFill/>
          <a:ln w="19050" cap="flat" cmpd="sng">
            <a:solidFill>
              <a:schemeClr val="dk1"/>
            </a:solidFill>
            <a:prstDash val="dash"/>
            <a:round/>
            <a:headEnd type="none" w="med" len="med"/>
            <a:tailEnd type="triangle" w="med" len="med"/>
          </a:ln>
        </p:spPr>
      </p:cxnSp>
      <p:grpSp>
        <p:nvGrpSpPr>
          <p:cNvPr id="20" name="Google Shape;922;p50">
            <a:extLst>
              <a:ext uri="{FF2B5EF4-FFF2-40B4-BE49-F238E27FC236}">
                <a16:creationId xmlns:a16="http://schemas.microsoft.com/office/drawing/2014/main" id="{2012CC4C-97E5-0EAE-589D-73D266EAD5E8}"/>
              </a:ext>
            </a:extLst>
          </p:cNvPr>
          <p:cNvGrpSpPr/>
          <p:nvPr/>
        </p:nvGrpSpPr>
        <p:grpSpPr>
          <a:xfrm>
            <a:off x="4212000" y="788777"/>
            <a:ext cx="720000" cy="857250"/>
            <a:chOff x="4212000" y="1423400"/>
            <a:chExt cx="720000" cy="857250"/>
          </a:xfrm>
        </p:grpSpPr>
        <p:sp>
          <p:nvSpPr>
            <p:cNvPr id="21" name="Google Shape;923;p50">
              <a:extLst>
                <a:ext uri="{FF2B5EF4-FFF2-40B4-BE49-F238E27FC236}">
                  <a16:creationId xmlns:a16="http://schemas.microsoft.com/office/drawing/2014/main" id="{DF6E8FAC-6843-CEF6-9197-F457116F16ED}"/>
                </a:ext>
              </a:extLst>
            </p:cNvPr>
            <p:cNvSpPr/>
            <p:nvPr/>
          </p:nvSpPr>
          <p:spPr>
            <a:xfrm flipH="1">
              <a:off x="4392000" y="142340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9;p50">
              <a:extLst>
                <a:ext uri="{FF2B5EF4-FFF2-40B4-BE49-F238E27FC236}">
                  <a16:creationId xmlns:a16="http://schemas.microsoft.com/office/drawing/2014/main" id="{4F25E697-E6CB-F1FB-0A0B-03A793ACC7FD}"/>
                </a:ext>
              </a:extLst>
            </p:cNvPr>
            <p:cNvSpPr/>
            <p:nvPr/>
          </p:nvSpPr>
          <p:spPr>
            <a:xfrm>
              <a:off x="4212000" y="156065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 name="Picture 23" descr="A black background with a black square&#10;&#10;AI-generated content may be incorrect.">
            <a:extLst>
              <a:ext uri="{FF2B5EF4-FFF2-40B4-BE49-F238E27FC236}">
                <a16:creationId xmlns:a16="http://schemas.microsoft.com/office/drawing/2014/main" id="{10A4BA3C-C2B9-946C-AE21-0EBD824CAE57}"/>
              </a:ext>
            </a:extLst>
          </p:cNvPr>
          <p:cNvPicPr>
            <a:picLocks noChangeAspect="1"/>
          </p:cNvPicPr>
          <p:nvPr/>
        </p:nvPicPr>
        <p:blipFill>
          <a:blip r:embed="rId5"/>
          <a:stretch>
            <a:fillRect/>
          </a:stretch>
        </p:blipFill>
        <p:spPr>
          <a:xfrm>
            <a:off x="4342844" y="2189439"/>
            <a:ext cx="543730" cy="543730"/>
          </a:xfrm>
          <a:prstGeom prst="rect">
            <a:avLst/>
          </a:prstGeom>
        </p:spPr>
      </p:pic>
      <p:pic>
        <p:nvPicPr>
          <p:cNvPr id="26" name="Picture 25" descr="A black background with a black square&#10;&#10;AI-generated content may be incorrect.">
            <a:extLst>
              <a:ext uri="{FF2B5EF4-FFF2-40B4-BE49-F238E27FC236}">
                <a16:creationId xmlns:a16="http://schemas.microsoft.com/office/drawing/2014/main" id="{07EC170E-214E-F5C2-526F-A4B3B60EDEAF}"/>
              </a:ext>
            </a:extLst>
          </p:cNvPr>
          <p:cNvPicPr>
            <a:picLocks noChangeAspect="1"/>
          </p:cNvPicPr>
          <p:nvPr/>
        </p:nvPicPr>
        <p:blipFill>
          <a:blip r:embed="rId6"/>
          <a:stretch>
            <a:fillRect/>
          </a:stretch>
        </p:blipFill>
        <p:spPr>
          <a:xfrm>
            <a:off x="1592400" y="2204652"/>
            <a:ext cx="501600" cy="501600"/>
          </a:xfrm>
          <a:prstGeom prst="rect">
            <a:avLst/>
          </a:prstGeom>
        </p:spPr>
      </p:pic>
      <p:sp>
        <p:nvSpPr>
          <p:cNvPr id="29" name="TextBox 28">
            <a:extLst>
              <a:ext uri="{FF2B5EF4-FFF2-40B4-BE49-F238E27FC236}">
                <a16:creationId xmlns:a16="http://schemas.microsoft.com/office/drawing/2014/main" id="{7B4E56BC-A989-BCF7-FE25-5C686CE70635}"/>
              </a:ext>
            </a:extLst>
          </p:cNvPr>
          <p:cNvSpPr txBox="1"/>
          <p:nvPr/>
        </p:nvSpPr>
        <p:spPr>
          <a:xfrm>
            <a:off x="623700" y="2974078"/>
            <a:ext cx="2966460" cy="1708160"/>
          </a:xfrm>
          <a:prstGeom prst="rect">
            <a:avLst/>
          </a:prstGeom>
          <a:noFill/>
        </p:spPr>
        <p:txBody>
          <a:bodyPr wrap="square">
            <a:spAutoFit/>
          </a:bodyPr>
          <a:lstStyle/>
          <a:p>
            <a:r>
              <a:rPr lang="en-US" sz="1500" b="1" dirty="0">
                <a:solidFill>
                  <a:schemeClr val="dk1"/>
                </a:solidFill>
                <a:latin typeface="Montserrat Medium"/>
              </a:rPr>
              <a:t>Enhanced Skin Penetration  The smaller particle size and increased surface area allow for better drug accumulation in the skin, leading to higher penetration and improved bioavailability</a:t>
            </a:r>
          </a:p>
        </p:txBody>
      </p:sp>
      <p:sp>
        <p:nvSpPr>
          <p:cNvPr id="30" name="TextBox 29">
            <a:extLst>
              <a:ext uri="{FF2B5EF4-FFF2-40B4-BE49-F238E27FC236}">
                <a16:creationId xmlns:a16="http://schemas.microsoft.com/office/drawing/2014/main" id="{75CD5257-7676-1935-A662-B78F8B74A6E0}"/>
              </a:ext>
            </a:extLst>
          </p:cNvPr>
          <p:cNvSpPr txBox="1"/>
          <p:nvPr/>
        </p:nvSpPr>
        <p:spPr>
          <a:xfrm>
            <a:off x="3475859" y="2970620"/>
            <a:ext cx="2966460" cy="1969770"/>
          </a:xfrm>
          <a:prstGeom prst="rect">
            <a:avLst/>
          </a:prstGeom>
          <a:noFill/>
        </p:spPr>
        <p:txBody>
          <a:bodyPr wrap="square">
            <a:spAutoFit/>
          </a:bodyPr>
          <a:lstStyle/>
          <a:p>
            <a:r>
              <a:rPr lang="en-US" sz="1500" b="1" dirty="0">
                <a:solidFill>
                  <a:schemeClr val="dk1"/>
                </a:solidFill>
                <a:latin typeface="Montserrat Medium"/>
              </a:rPr>
              <a:t>Reduced Systemic Side Effects Targeted dermal delivery minimizes gastrointestinal and systemic side effects commonly associated with oral NSAIDs, making the treatment safer</a:t>
            </a:r>
          </a:p>
        </p:txBody>
      </p:sp>
      <p:sp>
        <p:nvSpPr>
          <p:cNvPr id="31" name="TextBox 30">
            <a:extLst>
              <a:ext uri="{FF2B5EF4-FFF2-40B4-BE49-F238E27FC236}">
                <a16:creationId xmlns:a16="http://schemas.microsoft.com/office/drawing/2014/main" id="{F89B19FB-8F1D-32D3-1400-47D71EFC48C0}"/>
              </a:ext>
            </a:extLst>
          </p:cNvPr>
          <p:cNvSpPr txBox="1"/>
          <p:nvPr/>
        </p:nvSpPr>
        <p:spPr>
          <a:xfrm>
            <a:off x="6111748" y="2943598"/>
            <a:ext cx="3024631" cy="2169825"/>
          </a:xfrm>
          <a:prstGeom prst="rect">
            <a:avLst/>
          </a:prstGeom>
          <a:noFill/>
        </p:spPr>
        <p:txBody>
          <a:bodyPr wrap="square">
            <a:spAutoFit/>
          </a:bodyPr>
          <a:lstStyle/>
          <a:p>
            <a:r>
              <a:rPr lang="en-US" sz="1500" b="1" dirty="0">
                <a:solidFill>
                  <a:schemeClr val="dk1"/>
                </a:solidFill>
                <a:latin typeface="Montserrat Medium"/>
              </a:rPr>
              <a:t>Improved Permeation Studies show that flurbiprofen nanosuspensions have significantly higher permeability through the skin compared to conventional solutions, enhancing therapeutic effectiveness.</a:t>
            </a:r>
          </a:p>
        </p:txBody>
      </p:sp>
      <p:pic>
        <p:nvPicPr>
          <p:cNvPr id="2" name="Picture 1" descr="A black background with a black square&#10;&#10;AI-generated content may be incorrect.">
            <a:extLst>
              <a:ext uri="{FF2B5EF4-FFF2-40B4-BE49-F238E27FC236}">
                <a16:creationId xmlns:a16="http://schemas.microsoft.com/office/drawing/2014/main" id="{D6DD2C43-BB09-B3D8-E58D-DDA5AA030E72}"/>
              </a:ext>
            </a:extLst>
          </p:cNvPr>
          <p:cNvPicPr>
            <a:picLocks noChangeAspect="1"/>
          </p:cNvPicPr>
          <p:nvPr/>
        </p:nvPicPr>
        <p:blipFill>
          <a:blip r:embed="rId7"/>
          <a:stretch>
            <a:fillRect/>
          </a:stretch>
        </p:blipFill>
        <p:spPr>
          <a:xfrm>
            <a:off x="4292854" y="959971"/>
            <a:ext cx="566015" cy="566015"/>
          </a:xfrm>
          <a:prstGeom prst="rect">
            <a:avLst/>
          </a:prstGeom>
        </p:spPr>
      </p:pic>
      <p:pic>
        <p:nvPicPr>
          <p:cNvPr id="8" name="Picture 7" descr="A black background with a black square&#10;&#10;AI-generated content may be incorrect.">
            <a:extLst>
              <a:ext uri="{FF2B5EF4-FFF2-40B4-BE49-F238E27FC236}">
                <a16:creationId xmlns:a16="http://schemas.microsoft.com/office/drawing/2014/main" id="{B150E3FB-401C-39FF-3BA2-05E7FC50B975}"/>
              </a:ext>
            </a:extLst>
          </p:cNvPr>
          <p:cNvPicPr>
            <a:picLocks noChangeAspect="1"/>
          </p:cNvPicPr>
          <p:nvPr/>
        </p:nvPicPr>
        <p:blipFill>
          <a:blip r:embed="rId8"/>
          <a:stretch>
            <a:fillRect/>
          </a:stretch>
        </p:blipFill>
        <p:spPr>
          <a:xfrm>
            <a:off x="7087379" y="2218557"/>
            <a:ext cx="472277" cy="472277"/>
          </a:xfrm>
          <a:prstGeom prst="rect">
            <a:avLst/>
          </a:prstGeom>
        </p:spPr>
      </p:pic>
      <p:cxnSp>
        <p:nvCxnSpPr>
          <p:cNvPr id="27" name="Google Shape;918;p50">
            <a:extLst>
              <a:ext uri="{FF2B5EF4-FFF2-40B4-BE49-F238E27FC236}">
                <a16:creationId xmlns:a16="http://schemas.microsoft.com/office/drawing/2014/main" id="{B4B9B261-A12D-8D96-24FE-5D9563D94DCB}"/>
              </a:ext>
            </a:extLst>
          </p:cNvPr>
          <p:cNvCxnSpPr>
            <a:cxnSpLocks/>
          </p:cNvCxnSpPr>
          <p:nvPr/>
        </p:nvCxnSpPr>
        <p:spPr>
          <a:xfrm rot="16200000" flipH="1">
            <a:off x="2150482" y="4130573"/>
            <a:ext cx="2734666" cy="12372"/>
          </a:xfrm>
          <a:prstGeom prst="curvedConnector3">
            <a:avLst>
              <a:gd name="adj1" fmla="val 50000"/>
            </a:avLst>
          </a:prstGeom>
          <a:noFill/>
          <a:ln w="19050" cap="flat" cmpd="sng">
            <a:solidFill>
              <a:srgbClr val="D66B6B"/>
            </a:solidFill>
            <a:prstDash val="dash"/>
            <a:round/>
            <a:headEnd type="none" w="med" len="med"/>
            <a:tailEnd type="triangle" w="med" len="med"/>
          </a:ln>
        </p:spPr>
      </p:cxnSp>
      <p:cxnSp>
        <p:nvCxnSpPr>
          <p:cNvPr id="33" name="Google Shape;918;p50">
            <a:extLst>
              <a:ext uri="{FF2B5EF4-FFF2-40B4-BE49-F238E27FC236}">
                <a16:creationId xmlns:a16="http://schemas.microsoft.com/office/drawing/2014/main" id="{19C93AE6-142F-AE33-E07F-58C247618256}"/>
              </a:ext>
            </a:extLst>
          </p:cNvPr>
          <p:cNvCxnSpPr>
            <a:cxnSpLocks/>
          </p:cNvCxnSpPr>
          <p:nvPr/>
        </p:nvCxnSpPr>
        <p:spPr>
          <a:xfrm rot="16200000" flipH="1">
            <a:off x="4791033" y="4155224"/>
            <a:ext cx="2734666" cy="12372"/>
          </a:xfrm>
          <a:prstGeom prst="curvedConnector3">
            <a:avLst>
              <a:gd name="adj1" fmla="val 50000"/>
            </a:avLst>
          </a:prstGeom>
          <a:noFill/>
          <a:ln w="19050" cap="flat" cmpd="sng">
            <a:solidFill>
              <a:srgbClr val="D66B6B"/>
            </a:solidFill>
            <a:prstDash val="dash"/>
            <a:round/>
            <a:headEnd type="none" w="med" len="med"/>
            <a:tailEnd type="triangle" w="med" len="med"/>
          </a:ln>
        </p:spPr>
      </p:cxnSp>
    </p:spTree>
    <p:extLst>
      <p:ext uri="{BB962C8B-B14F-4D97-AF65-F5344CB8AC3E}">
        <p14:creationId xmlns:p14="http://schemas.microsoft.com/office/powerpoint/2010/main" val="1829543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FAD66853-85D2-8C4F-7C7D-578420814A3B}"/>
            </a:ext>
          </a:extLst>
        </p:cNvPr>
        <p:cNvGrpSpPr/>
        <p:nvPr/>
      </p:nvGrpSpPr>
      <p:grpSpPr>
        <a:xfrm>
          <a:off x="0" y="0"/>
          <a:ext cx="0" cy="0"/>
          <a:chOff x="0" y="0"/>
          <a:chExt cx="0" cy="0"/>
        </a:xfrm>
      </p:grpSpPr>
      <p:grpSp>
        <p:nvGrpSpPr>
          <p:cNvPr id="9" name="Google Shape;913;p50">
            <a:extLst>
              <a:ext uri="{FF2B5EF4-FFF2-40B4-BE49-F238E27FC236}">
                <a16:creationId xmlns:a16="http://schemas.microsoft.com/office/drawing/2014/main" id="{DADFB19A-C48A-443F-D046-19656E22E16F}"/>
              </a:ext>
            </a:extLst>
          </p:cNvPr>
          <p:cNvGrpSpPr/>
          <p:nvPr/>
        </p:nvGrpSpPr>
        <p:grpSpPr>
          <a:xfrm>
            <a:off x="6962820" y="1758687"/>
            <a:ext cx="720000" cy="857250"/>
            <a:chOff x="2447400" y="1717200"/>
            <a:chExt cx="720000" cy="857250"/>
          </a:xfrm>
        </p:grpSpPr>
        <p:sp>
          <p:nvSpPr>
            <p:cNvPr id="10" name="Google Shape;914;p50">
              <a:extLst>
                <a:ext uri="{FF2B5EF4-FFF2-40B4-BE49-F238E27FC236}">
                  <a16:creationId xmlns:a16="http://schemas.microsoft.com/office/drawing/2014/main" id="{FA3662AB-6471-F882-54F4-9FC5B84BB474}"/>
                </a:ext>
              </a:extLst>
            </p:cNvPr>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15;p50">
              <a:extLst>
                <a:ext uri="{FF2B5EF4-FFF2-40B4-BE49-F238E27FC236}">
                  <a16:creationId xmlns:a16="http://schemas.microsoft.com/office/drawing/2014/main" id="{3D5AD18F-EAA8-4ECE-AA1C-A5045A69645A}"/>
                </a:ext>
              </a:extLst>
            </p:cNvPr>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02;p47">
            <a:extLst>
              <a:ext uri="{FF2B5EF4-FFF2-40B4-BE49-F238E27FC236}">
                <a16:creationId xmlns:a16="http://schemas.microsoft.com/office/drawing/2014/main" id="{E37F67E5-534E-14CD-AEDC-31DDEEB335FD}"/>
              </a:ext>
            </a:extLst>
          </p:cNvPr>
          <p:cNvSpPr txBox="1">
            <a:spLocks/>
          </p:cNvSpPr>
          <p:nvPr/>
        </p:nvSpPr>
        <p:spPr>
          <a:xfrm>
            <a:off x="2569634" y="95166"/>
            <a:ext cx="3817518"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Synt</a:t>
            </a:r>
            <a:r>
              <a:rPr lang="en-US" sz="3500" dirty="0">
                <a:solidFill>
                  <a:srgbClr val="525272"/>
                </a:solidFill>
                <a:latin typeface="Montserrat Medium"/>
                <a:sym typeface="Montserrat Medium"/>
              </a:rPr>
              <a:t>hesis</a:t>
            </a:r>
          </a:p>
        </p:txBody>
      </p:sp>
      <p:pic>
        <p:nvPicPr>
          <p:cNvPr id="795" name="Picture 794">
            <a:extLst>
              <a:ext uri="{FF2B5EF4-FFF2-40B4-BE49-F238E27FC236}">
                <a16:creationId xmlns:a16="http://schemas.microsoft.com/office/drawing/2014/main" id="{668FDB39-9965-AB43-77D0-1D537BBFCB2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grpSp>
        <p:nvGrpSpPr>
          <p:cNvPr id="6" name="Google Shape;910;p50">
            <a:extLst>
              <a:ext uri="{FF2B5EF4-FFF2-40B4-BE49-F238E27FC236}">
                <a16:creationId xmlns:a16="http://schemas.microsoft.com/office/drawing/2014/main" id="{2281C869-9584-22EB-1EC0-C3F7C8032A1C}"/>
              </a:ext>
            </a:extLst>
          </p:cNvPr>
          <p:cNvGrpSpPr/>
          <p:nvPr/>
        </p:nvGrpSpPr>
        <p:grpSpPr>
          <a:xfrm>
            <a:off x="1483200" y="1758687"/>
            <a:ext cx="720000" cy="857250"/>
            <a:chOff x="2447400" y="1717200"/>
            <a:chExt cx="720000" cy="857250"/>
          </a:xfrm>
        </p:grpSpPr>
        <p:sp>
          <p:nvSpPr>
            <p:cNvPr id="7" name="Google Shape;911;p50">
              <a:extLst>
                <a:ext uri="{FF2B5EF4-FFF2-40B4-BE49-F238E27FC236}">
                  <a16:creationId xmlns:a16="http://schemas.microsoft.com/office/drawing/2014/main" id="{AD9D86AB-DBF9-17CD-44B9-105CB73DABCB}"/>
                </a:ext>
              </a:extLst>
            </p:cNvPr>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2;p50">
              <a:extLst>
                <a:ext uri="{FF2B5EF4-FFF2-40B4-BE49-F238E27FC236}">
                  <a16:creationId xmlns:a16="http://schemas.microsoft.com/office/drawing/2014/main" id="{CFBC0A0B-DA20-EEAC-9A4B-3BD6837D9D65}"/>
                </a:ext>
              </a:extLst>
            </p:cNvPr>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 name="Google Shape;918;p50">
            <a:extLst>
              <a:ext uri="{FF2B5EF4-FFF2-40B4-BE49-F238E27FC236}">
                <a16:creationId xmlns:a16="http://schemas.microsoft.com/office/drawing/2014/main" id="{508A1084-0D3A-9C6D-1021-FFC0581B2F94}"/>
              </a:ext>
            </a:extLst>
          </p:cNvPr>
          <p:cNvCxnSpPr>
            <a:stCxn id="22" idx="3"/>
            <a:endCxn id="11" idx="0"/>
          </p:cNvCxnSpPr>
          <p:nvPr/>
        </p:nvCxnSpPr>
        <p:spPr>
          <a:xfrm rot="5400000">
            <a:off x="2792242" y="233545"/>
            <a:ext cx="576300" cy="2474100"/>
          </a:xfrm>
          <a:prstGeom prst="curvedConnector3">
            <a:avLst>
              <a:gd name="adj1" fmla="val 59143"/>
            </a:avLst>
          </a:prstGeom>
          <a:noFill/>
          <a:ln w="19050" cap="flat" cmpd="sng">
            <a:solidFill>
              <a:srgbClr val="D66B6B"/>
            </a:solidFill>
            <a:prstDash val="dash"/>
            <a:round/>
            <a:headEnd type="none" w="med" len="med"/>
            <a:tailEnd type="triangle" w="med" len="med"/>
          </a:ln>
        </p:spPr>
      </p:cxnSp>
      <p:cxnSp>
        <p:nvCxnSpPr>
          <p:cNvPr id="19" name="Google Shape;921;p50">
            <a:extLst>
              <a:ext uri="{FF2B5EF4-FFF2-40B4-BE49-F238E27FC236}">
                <a16:creationId xmlns:a16="http://schemas.microsoft.com/office/drawing/2014/main" id="{27B2973D-6FEB-2817-DE1C-C22A7B8337FF}"/>
              </a:ext>
            </a:extLst>
          </p:cNvPr>
          <p:cNvCxnSpPr>
            <a:cxnSpLocks/>
            <a:stCxn id="22" idx="5"/>
          </p:cNvCxnSpPr>
          <p:nvPr/>
        </p:nvCxnSpPr>
        <p:spPr>
          <a:xfrm rot="-5400000" flipH="1">
            <a:off x="5775458" y="233545"/>
            <a:ext cx="576300" cy="2474100"/>
          </a:xfrm>
          <a:prstGeom prst="curvedConnector3">
            <a:avLst>
              <a:gd name="adj1" fmla="val 59143"/>
            </a:avLst>
          </a:prstGeom>
          <a:noFill/>
          <a:ln w="19050" cap="flat" cmpd="sng">
            <a:solidFill>
              <a:schemeClr val="dk1"/>
            </a:solidFill>
            <a:prstDash val="dash"/>
            <a:round/>
            <a:headEnd type="none" w="med" len="med"/>
            <a:tailEnd type="triangle" w="med" len="med"/>
          </a:ln>
        </p:spPr>
      </p:cxnSp>
      <p:grpSp>
        <p:nvGrpSpPr>
          <p:cNvPr id="20" name="Google Shape;922;p50">
            <a:extLst>
              <a:ext uri="{FF2B5EF4-FFF2-40B4-BE49-F238E27FC236}">
                <a16:creationId xmlns:a16="http://schemas.microsoft.com/office/drawing/2014/main" id="{13A71532-0326-761D-2E48-713418B3301B}"/>
              </a:ext>
            </a:extLst>
          </p:cNvPr>
          <p:cNvGrpSpPr/>
          <p:nvPr/>
        </p:nvGrpSpPr>
        <p:grpSpPr>
          <a:xfrm>
            <a:off x="4212000" y="430637"/>
            <a:ext cx="720000" cy="857250"/>
            <a:chOff x="4212000" y="1423400"/>
            <a:chExt cx="720000" cy="857250"/>
          </a:xfrm>
        </p:grpSpPr>
        <p:sp>
          <p:nvSpPr>
            <p:cNvPr id="21" name="Google Shape;923;p50">
              <a:extLst>
                <a:ext uri="{FF2B5EF4-FFF2-40B4-BE49-F238E27FC236}">
                  <a16:creationId xmlns:a16="http://schemas.microsoft.com/office/drawing/2014/main" id="{358E799C-942A-DC87-0C56-4F6D7CBE5FEA}"/>
                </a:ext>
              </a:extLst>
            </p:cNvPr>
            <p:cNvSpPr/>
            <p:nvPr/>
          </p:nvSpPr>
          <p:spPr>
            <a:xfrm flipH="1">
              <a:off x="4392000" y="142340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9;p50">
              <a:extLst>
                <a:ext uri="{FF2B5EF4-FFF2-40B4-BE49-F238E27FC236}">
                  <a16:creationId xmlns:a16="http://schemas.microsoft.com/office/drawing/2014/main" id="{3743430A-A92B-3F73-A5D6-345B2C5DB09C}"/>
                </a:ext>
              </a:extLst>
            </p:cNvPr>
            <p:cNvSpPr/>
            <p:nvPr/>
          </p:nvSpPr>
          <p:spPr>
            <a:xfrm>
              <a:off x="4212000" y="156065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E653993F-E752-8ACE-7B41-D90E08A426F4}"/>
              </a:ext>
            </a:extLst>
          </p:cNvPr>
          <p:cNvSpPr txBox="1"/>
          <p:nvPr/>
        </p:nvSpPr>
        <p:spPr>
          <a:xfrm>
            <a:off x="501780" y="2556417"/>
            <a:ext cx="3292980" cy="1938992"/>
          </a:xfrm>
          <a:prstGeom prst="rect">
            <a:avLst/>
          </a:prstGeom>
          <a:noFill/>
        </p:spPr>
        <p:txBody>
          <a:bodyPr wrap="square">
            <a:spAutoFit/>
          </a:bodyPr>
          <a:lstStyle/>
          <a:p>
            <a:r>
              <a:rPr lang="en-US" sz="1500" b="1" dirty="0">
                <a:solidFill>
                  <a:schemeClr val="dk1"/>
                </a:solidFill>
                <a:latin typeface="Montserrat Medium"/>
              </a:rPr>
              <a:t>High-Pressure Homogenization reduces particle size by forcing a coarse drug suspension through a narrow gap under high pressure (100–1500 bar), using shear forces, cavitation, and impact to enhance uniformity and stability.</a:t>
            </a:r>
          </a:p>
        </p:txBody>
      </p:sp>
      <p:sp>
        <p:nvSpPr>
          <p:cNvPr id="31" name="TextBox 30">
            <a:extLst>
              <a:ext uri="{FF2B5EF4-FFF2-40B4-BE49-F238E27FC236}">
                <a16:creationId xmlns:a16="http://schemas.microsoft.com/office/drawing/2014/main" id="{6DC60C0F-49FB-958D-4489-0DD3D53AF27E}"/>
              </a:ext>
            </a:extLst>
          </p:cNvPr>
          <p:cNvSpPr txBox="1"/>
          <p:nvPr/>
        </p:nvSpPr>
        <p:spPr>
          <a:xfrm>
            <a:off x="5768848" y="2524498"/>
            <a:ext cx="3024631" cy="1938992"/>
          </a:xfrm>
          <a:prstGeom prst="rect">
            <a:avLst/>
          </a:prstGeom>
          <a:noFill/>
        </p:spPr>
        <p:txBody>
          <a:bodyPr wrap="square">
            <a:spAutoFit/>
          </a:bodyPr>
          <a:lstStyle/>
          <a:p>
            <a:r>
              <a:rPr lang="en-US" sz="1500" b="1" dirty="0">
                <a:solidFill>
                  <a:schemeClr val="dk1"/>
                </a:solidFill>
                <a:latin typeface="Montserrat Medium"/>
              </a:rPr>
              <a:t>Solvent Evaporation The bottom-up method dissolves the drug in an organic solvent, emulsifies it in a stabilizer-containing aqueous phase, and evaporates the solvent to precipitate nano-sized drug particles</a:t>
            </a:r>
          </a:p>
        </p:txBody>
      </p:sp>
      <p:pic>
        <p:nvPicPr>
          <p:cNvPr id="5" name="Picture 4" descr="A black background with a black square&#10;&#10;AI-generated content may be incorrect.">
            <a:extLst>
              <a:ext uri="{FF2B5EF4-FFF2-40B4-BE49-F238E27FC236}">
                <a16:creationId xmlns:a16="http://schemas.microsoft.com/office/drawing/2014/main" id="{80A8F6EF-CFB0-42C7-EBE6-75C84678F51F}"/>
              </a:ext>
            </a:extLst>
          </p:cNvPr>
          <p:cNvPicPr>
            <a:picLocks noChangeAspect="1"/>
          </p:cNvPicPr>
          <p:nvPr/>
        </p:nvPicPr>
        <p:blipFill>
          <a:blip r:embed="rId5"/>
          <a:stretch>
            <a:fillRect/>
          </a:stretch>
        </p:blipFill>
        <p:spPr>
          <a:xfrm>
            <a:off x="4263555" y="589571"/>
            <a:ext cx="629590" cy="629590"/>
          </a:xfrm>
          <a:prstGeom prst="rect">
            <a:avLst/>
          </a:prstGeom>
        </p:spPr>
      </p:pic>
      <p:pic>
        <p:nvPicPr>
          <p:cNvPr id="23" name="Picture 22" descr="A black background with a black square&#10;&#10;AI-generated content may be incorrect.">
            <a:extLst>
              <a:ext uri="{FF2B5EF4-FFF2-40B4-BE49-F238E27FC236}">
                <a16:creationId xmlns:a16="http://schemas.microsoft.com/office/drawing/2014/main" id="{B8A3D968-4CA9-7CD6-0D88-C2242E870A3E}"/>
              </a:ext>
            </a:extLst>
          </p:cNvPr>
          <p:cNvPicPr>
            <a:picLocks noChangeAspect="1"/>
          </p:cNvPicPr>
          <p:nvPr/>
        </p:nvPicPr>
        <p:blipFill>
          <a:blip r:embed="rId6"/>
          <a:stretch>
            <a:fillRect/>
          </a:stretch>
        </p:blipFill>
        <p:spPr>
          <a:xfrm>
            <a:off x="7073133" y="1863596"/>
            <a:ext cx="514614" cy="514614"/>
          </a:xfrm>
          <a:prstGeom prst="rect">
            <a:avLst/>
          </a:prstGeom>
        </p:spPr>
      </p:pic>
      <p:pic>
        <p:nvPicPr>
          <p:cNvPr id="28" name="Picture 27" descr="A black background with a black square&#10;&#10;AI-generated content may be incorrect.">
            <a:extLst>
              <a:ext uri="{FF2B5EF4-FFF2-40B4-BE49-F238E27FC236}">
                <a16:creationId xmlns:a16="http://schemas.microsoft.com/office/drawing/2014/main" id="{CFD0841F-DC90-8518-BE00-CCA87CB5C6D6}"/>
              </a:ext>
            </a:extLst>
          </p:cNvPr>
          <p:cNvPicPr>
            <a:picLocks noChangeAspect="1"/>
          </p:cNvPicPr>
          <p:nvPr/>
        </p:nvPicPr>
        <p:blipFill>
          <a:blip r:embed="rId7"/>
          <a:stretch>
            <a:fillRect/>
          </a:stretch>
        </p:blipFill>
        <p:spPr>
          <a:xfrm>
            <a:off x="1574178" y="1827069"/>
            <a:ext cx="528942" cy="528942"/>
          </a:xfrm>
          <a:prstGeom prst="rect">
            <a:avLst/>
          </a:prstGeom>
        </p:spPr>
      </p:pic>
    </p:spTree>
    <p:extLst>
      <p:ext uri="{BB962C8B-B14F-4D97-AF65-F5344CB8AC3E}">
        <p14:creationId xmlns:p14="http://schemas.microsoft.com/office/powerpoint/2010/main" val="2312285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FF9C98C5-4A89-8710-9938-2AD67BAAC3AC}"/>
            </a:ext>
          </a:extLst>
        </p:cNvPr>
        <p:cNvGrpSpPr/>
        <p:nvPr/>
      </p:nvGrpSpPr>
      <p:grpSpPr>
        <a:xfrm>
          <a:off x="0" y="0"/>
          <a:ext cx="0" cy="0"/>
          <a:chOff x="0" y="0"/>
          <a:chExt cx="0" cy="0"/>
        </a:xfrm>
      </p:grpSpPr>
      <p:sp>
        <p:nvSpPr>
          <p:cNvPr id="4" name="Google Shape;802;p47">
            <a:extLst>
              <a:ext uri="{FF2B5EF4-FFF2-40B4-BE49-F238E27FC236}">
                <a16:creationId xmlns:a16="http://schemas.microsoft.com/office/drawing/2014/main" id="{3B9C1A49-4F11-5875-3F60-E5F21EA57C2C}"/>
              </a:ext>
            </a:extLst>
          </p:cNvPr>
          <p:cNvSpPr txBox="1">
            <a:spLocks/>
          </p:cNvSpPr>
          <p:nvPr/>
        </p:nvSpPr>
        <p:spPr>
          <a:xfrm>
            <a:off x="2584874" y="110406"/>
            <a:ext cx="3817518"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Charac</a:t>
            </a:r>
            <a:r>
              <a:rPr lang="en-US" sz="3500" dirty="0">
                <a:solidFill>
                  <a:srgbClr val="525272"/>
                </a:solidFill>
                <a:latin typeface="Montserrat Medium"/>
                <a:sym typeface="Montserrat Medium"/>
              </a:rPr>
              <a:t>teristic</a:t>
            </a:r>
          </a:p>
        </p:txBody>
      </p:sp>
      <p:pic>
        <p:nvPicPr>
          <p:cNvPr id="795" name="Picture 794">
            <a:extLst>
              <a:ext uri="{FF2B5EF4-FFF2-40B4-BE49-F238E27FC236}">
                <a16:creationId xmlns:a16="http://schemas.microsoft.com/office/drawing/2014/main" id="{F04D865B-D99C-E68C-D47C-84350936FF7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grpSp>
        <p:nvGrpSpPr>
          <p:cNvPr id="6" name="Google Shape;910;p50">
            <a:extLst>
              <a:ext uri="{FF2B5EF4-FFF2-40B4-BE49-F238E27FC236}">
                <a16:creationId xmlns:a16="http://schemas.microsoft.com/office/drawing/2014/main" id="{A16DCDF0-84E7-2587-15E3-890C01E5DF48}"/>
              </a:ext>
            </a:extLst>
          </p:cNvPr>
          <p:cNvGrpSpPr/>
          <p:nvPr/>
        </p:nvGrpSpPr>
        <p:grpSpPr>
          <a:xfrm>
            <a:off x="1483200" y="1819647"/>
            <a:ext cx="720000" cy="857250"/>
            <a:chOff x="2447400" y="1717200"/>
            <a:chExt cx="720000" cy="857250"/>
          </a:xfrm>
        </p:grpSpPr>
        <p:sp>
          <p:nvSpPr>
            <p:cNvPr id="7" name="Google Shape;911;p50">
              <a:extLst>
                <a:ext uri="{FF2B5EF4-FFF2-40B4-BE49-F238E27FC236}">
                  <a16:creationId xmlns:a16="http://schemas.microsoft.com/office/drawing/2014/main" id="{D408494F-7599-7A53-8818-1DE064334B16}"/>
                </a:ext>
              </a:extLst>
            </p:cNvPr>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2;p50">
              <a:extLst>
                <a:ext uri="{FF2B5EF4-FFF2-40B4-BE49-F238E27FC236}">
                  <a16:creationId xmlns:a16="http://schemas.microsoft.com/office/drawing/2014/main" id="{3E758270-2F8E-F92B-B393-BF4298B7EDD4}"/>
                </a:ext>
              </a:extLst>
            </p:cNvPr>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13;p50">
            <a:extLst>
              <a:ext uri="{FF2B5EF4-FFF2-40B4-BE49-F238E27FC236}">
                <a16:creationId xmlns:a16="http://schemas.microsoft.com/office/drawing/2014/main" id="{6236E95D-7659-9438-CE9A-ABFCF1B466D5}"/>
              </a:ext>
            </a:extLst>
          </p:cNvPr>
          <p:cNvGrpSpPr/>
          <p:nvPr/>
        </p:nvGrpSpPr>
        <p:grpSpPr>
          <a:xfrm>
            <a:off x="4212000" y="1819647"/>
            <a:ext cx="720000" cy="857250"/>
            <a:chOff x="2447400" y="1717200"/>
            <a:chExt cx="720000" cy="857250"/>
          </a:xfrm>
        </p:grpSpPr>
        <p:sp>
          <p:nvSpPr>
            <p:cNvPr id="13" name="Google Shape;914;p50">
              <a:extLst>
                <a:ext uri="{FF2B5EF4-FFF2-40B4-BE49-F238E27FC236}">
                  <a16:creationId xmlns:a16="http://schemas.microsoft.com/office/drawing/2014/main" id="{D25E47B0-4E11-95D8-028A-77942E40503D}"/>
                </a:ext>
              </a:extLst>
            </p:cNvPr>
            <p:cNvSpPr/>
            <p:nvPr/>
          </p:nvSpPr>
          <p:spPr>
            <a:xfrm rot="10800000">
              <a:off x="2627400" y="239445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15;p50">
              <a:extLst>
                <a:ext uri="{FF2B5EF4-FFF2-40B4-BE49-F238E27FC236}">
                  <a16:creationId xmlns:a16="http://schemas.microsoft.com/office/drawing/2014/main" id="{AA5CC9A3-299A-27A2-78D4-D9A90245478B}"/>
                </a:ext>
              </a:extLst>
            </p:cNvPr>
            <p:cNvSpPr/>
            <p:nvPr/>
          </p:nvSpPr>
          <p:spPr>
            <a:xfrm>
              <a:off x="2447400" y="171720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917;p50">
            <a:extLst>
              <a:ext uri="{FF2B5EF4-FFF2-40B4-BE49-F238E27FC236}">
                <a16:creationId xmlns:a16="http://schemas.microsoft.com/office/drawing/2014/main" id="{0420A70F-ECA1-EAA2-E9BB-3EE64B785461}"/>
              </a:ext>
            </a:extLst>
          </p:cNvPr>
          <p:cNvSpPr/>
          <p:nvPr/>
        </p:nvSpPr>
        <p:spPr>
          <a:xfrm>
            <a:off x="6940800" y="1819647"/>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918;p50">
            <a:extLst>
              <a:ext uri="{FF2B5EF4-FFF2-40B4-BE49-F238E27FC236}">
                <a16:creationId xmlns:a16="http://schemas.microsoft.com/office/drawing/2014/main" id="{3F37A52D-6A34-9BB0-F9BA-590731D55BFD}"/>
              </a:ext>
            </a:extLst>
          </p:cNvPr>
          <p:cNvCxnSpPr>
            <a:stCxn id="22" idx="3"/>
            <a:endCxn id="11" idx="0"/>
          </p:cNvCxnSpPr>
          <p:nvPr/>
        </p:nvCxnSpPr>
        <p:spPr>
          <a:xfrm rot="5400000">
            <a:off x="2792242" y="294505"/>
            <a:ext cx="576300" cy="2474100"/>
          </a:xfrm>
          <a:prstGeom prst="curvedConnector3">
            <a:avLst>
              <a:gd name="adj1" fmla="val 59143"/>
            </a:avLst>
          </a:prstGeom>
          <a:noFill/>
          <a:ln w="19050" cap="flat" cmpd="sng">
            <a:solidFill>
              <a:srgbClr val="D66B6B"/>
            </a:solidFill>
            <a:prstDash val="dash"/>
            <a:round/>
            <a:headEnd type="none" w="med" len="med"/>
            <a:tailEnd type="triangle" w="med" len="med"/>
          </a:ln>
        </p:spPr>
      </p:cxnSp>
      <p:cxnSp>
        <p:nvCxnSpPr>
          <p:cNvPr id="18" name="Google Shape;920;p50">
            <a:extLst>
              <a:ext uri="{FF2B5EF4-FFF2-40B4-BE49-F238E27FC236}">
                <a16:creationId xmlns:a16="http://schemas.microsoft.com/office/drawing/2014/main" id="{E4192EDC-158C-7EC2-8418-7CDE787D9904}"/>
              </a:ext>
            </a:extLst>
          </p:cNvPr>
          <p:cNvCxnSpPr>
            <a:stCxn id="22" idx="4"/>
            <a:endCxn id="15" idx="0"/>
          </p:cNvCxnSpPr>
          <p:nvPr/>
        </p:nvCxnSpPr>
        <p:spPr>
          <a:xfrm rot="-5400000" flipH="1">
            <a:off x="4336950" y="1583897"/>
            <a:ext cx="470700" cy="600"/>
          </a:xfrm>
          <a:prstGeom prst="curvedConnector3">
            <a:avLst>
              <a:gd name="adj1" fmla="val 50011"/>
            </a:avLst>
          </a:prstGeom>
          <a:noFill/>
          <a:ln w="19050" cap="flat" cmpd="sng">
            <a:solidFill>
              <a:schemeClr val="dk1"/>
            </a:solidFill>
            <a:prstDash val="dash"/>
            <a:round/>
            <a:headEnd type="none" w="med" len="med"/>
            <a:tailEnd type="triangle" w="med" len="med"/>
          </a:ln>
        </p:spPr>
      </p:cxnSp>
      <p:cxnSp>
        <p:nvCxnSpPr>
          <p:cNvPr id="19" name="Google Shape;921;p50">
            <a:extLst>
              <a:ext uri="{FF2B5EF4-FFF2-40B4-BE49-F238E27FC236}">
                <a16:creationId xmlns:a16="http://schemas.microsoft.com/office/drawing/2014/main" id="{E4D866E2-3EF7-8525-6C43-6F0E19F84153}"/>
              </a:ext>
            </a:extLst>
          </p:cNvPr>
          <p:cNvCxnSpPr>
            <a:stCxn id="22" idx="5"/>
            <a:endCxn id="16" idx="0"/>
          </p:cNvCxnSpPr>
          <p:nvPr/>
        </p:nvCxnSpPr>
        <p:spPr>
          <a:xfrm rot="-5400000" flipH="1">
            <a:off x="5775458" y="294505"/>
            <a:ext cx="576300" cy="2474100"/>
          </a:xfrm>
          <a:prstGeom prst="curvedConnector3">
            <a:avLst>
              <a:gd name="adj1" fmla="val 59143"/>
            </a:avLst>
          </a:prstGeom>
          <a:noFill/>
          <a:ln w="19050" cap="flat" cmpd="sng">
            <a:solidFill>
              <a:schemeClr val="dk1"/>
            </a:solidFill>
            <a:prstDash val="dash"/>
            <a:round/>
            <a:headEnd type="none" w="med" len="med"/>
            <a:tailEnd type="triangle" w="med" len="med"/>
          </a:ln>
        </p:spPr>
      </p:cxnSp>
      <p:grpSp>
        <p:nvGrpSpPr>
          <p:cNvPr id="20" name="Google Shape;922;p50">
            <a:extLst>
              <a:ext uri="{FF2B5EF4-FFF2-40B4-BE49-F238E27FC236}">
                <a16:creationId xmlns:a16="http://schemas.microsoft.com/office/drawing/2014/main" id="{B379DF18-8D9D-CF3B-1C54-9B1C4DFB3CEA}"/>
              </a:ext>
            </a:extLst>
          </p:cNvPr>
          <p:cNvGrpSpPr/>
          <p:nvPr/>
        </p:nvGrpSpPr>
        <p:grpSpPr>
          <a:xfrm>
            <a:off x="4212000" y="491597"/>
            <a:ext cx="720000" cy="857250"/>
            <a:chOff x="4212000" y="1423400"/>
            <a:chExt cx="720000" cy="857250"/>
          </a:xfrm>
        </p:grpSpPr>
        <p:sp>
          <p:nvSpPr>
            <p:cNvPr id="21" name="Google Shape;923;p50">
              <a:extLst>
                <a:ext uri="{FF2B5EF4-FFF2-40B4-BE49-F238E27FC236}">
                  <a16:creationId xmlns:a16="http://schemas.microsoft.com/office/drawing/2014/main" id="{64A6615B-B5D9-65B1-488C-E3315DEC7D32}"/>
                </a:ext>
              </a:extLst>
            </p:cNvPr>
            <p:cNvSpPr/>
            <p:nvPr/>
          </p:nvSpPr>
          <p:spPr>
            <a:xfrm flipH="1">
              <a:off x="4392000" y="1423400"/>
              <a:ext cx="360000" cy="180000"/>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9;p50">
              <a:extLst>
                <a:ext uri="{FF2B5EF4-FFF2-40B4-BE49-F238E27FC236}">
                  <a16:creationId xmlns:a16="http://schemas.microsoft.com/office/drawing/2014/main" id="{56C58651-2BB7-5B0F-4369-A00F95084BA9}"/>
                </a:ext>
              </a:extLst>
            </p:cNvPr>
            <p:cNvSpPr/>
            <p:nvPr/>
          </p:nvSpPr>
          <p:spPr>
            <a:xfrm>
              <a:off x="4212000" y="156065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4E5B32BA-9E80-A65D-D58B-192DB08917E0}"/>
              </a:ext>
            </a:extLst>
          </p:cNvPr>
          <p:cNvSpPr txBox="1"/>
          <p:nvPr/>
        </p:nvSpPr>
        <p:spPr>
          <a:xfrm>
            <a:off x="539880" y="2593078"/>
            <a:ext cx="2896740" cy="1938992"/>
          </a:xfrm>
          <a:prstGeom prst="rect">
            <a:avLst/>
          </a:prstGeom>
          <a:noFill/>
        </p:spPr>
        <p:txBody>
          <a:bodyPr wrap="square">
            <a:spAutoFit/>
          </a:bodyPr>
          <a:lstStyle/>
          <a:p>
            <a:r>
              <a:rPr lang="en-US" sz="1500" b="1" dirty="0">
                <a:solidFill>
                  <a:schemeClr val="dk1"/>
                </a:solidFill>
                <a:latin typeface="Montserrat Medium"/>
              </a:rPr>
              <a:t>Particle Size, Distribution, and Zeta Potential Laser diffraction measured the PS and PDI of coarse FB powder and suspensions, while photon correlation spectroscopy analyzed nanosuspensions.</a:t>
            </a:r>
          </a:p>
        </p:txBody>
      </p:sp>
      <p:sp>
        <p:nvSpPr>
          <p:cNvPr id="30" name="TextBox 29">
            <a:extLst>
              <a:ext uri="{FF2B5EF4-FFF2-40B4-BE49-F238E27FC236}">
                <a16:creationId xmlns:a16="http://schemas.microsoft.com/office/drawing/2014/main" id="{359BC804-9B4C-9C8B-0FF5-3EF935AEAC70}"/>
              </a:ext>
            </a:extLst>
          </p:cNvPr>
          <p:cNvSpPr txBox="1"/>
          <p:nvPr/>
        </p:nvSpPr>
        <p:spPr>
          <a:xfrm>
            <a:off x="3346319" y="2658200"/>
            <a:ext cx="2787781" cy="1969770"/>
          </a:xfrm>
          <a:prstGeom prst="rect">
            <a:avLst/>
          </a:prstGeom>
          <a:noFill/>
        </p:spPr>
        <p:txBody>
          <a:bodyPr wrap="square">
            <a:spAutoFit/>
          </a:bodyPr>
          <a:lstStyle/>
          <a:p>
            <a:r>
              <a:rPr lang="en-US" sz="1500" b="1" dirty="0">
                <a:solidFill>
                  <a:schemeClr val="dk1"/>
                </a:solidFill>
                <a:latin typeface="Montserrat Medium"/>
              </a:rPr>
              <a:t>Differential scanning calorimetry (DSC) The melting point of FB and the possible polymorphic transformation of FB in the nanosuspensions were evaluated using DSC (Shimadzu DSC 60).</a:t>
            </a:r>
          </a:p>
        </p:txBody>
      </p:sp>
      <p:sp>
        <p:nvSpPr>
          <p:cNvPr id="31" name="TextBox 30">
            <a:extLst>
              <a:ext uri="{FF2B5EF4-FFF2-40B4-BE49-F238E27FC236}">
                <a16:creationId xmlns:a16="http://schemas.microsoft.com/office/drawing/2014/main" id="{5721463E-5D2E-751E-45C7-16E24B8E1BFE}"/>
              </a:ext>
            </a:extLst>
          </p:cNvPr>
          <p:cNvSpPr txBox="1"/>
          <p:nvPr/>
        </p:nvSpPr>
        <p:spPr>
          <a:xfrm>
            <a:off x="6058409" y="2661658"/>
            <a:ext cx="2966460" cy="1708160"/>
          </a:xfrm>
          <a:prstGeom prst="rect">
            <a:avLst/>
          </a:prstGeom>
          <a:noFill/>
        </p:spPr>
        <p:txBody>
          <a:bodyPr wrap="square">
            <a:spAutoFit/>
          </a:bodyPr>
          <a:lstStyle/>
          <a:p>
            <a:r>
              <a:rPr lang="en-US" sz="1500" b="1" dirty="0">
                <a:solidFill>
                  <a:schemeClr val="dk1"/>
                </a:solidFill>
                <a:latin typeface="Montserrat Medium"/>
              </a:rPr>
              <a:t>Scanning electron microscopy (SEM) SEM analyzed the morphology of FB coarse powder, physical mixture, and lyophilized nanosuspensions after gold palladium coating.</a:t>
            </a:r>
          </a:p>
        </p:txBody>
      </p:sp>
      <p:pic>
        <p:nvPicPr>
          <p:cNvPr id="3" name="Picture 2" descr="A black background with a black square&#10;&#10;AI-generated content may be incorrect.">
            <a:extLst>
              <a:ext uri="{FF2B5EF4-FFF2-40B4-BE49-F238E27FC236}">
                <a16:creationId xmlns:a16="http://schemas.microsoft.com/office/drawing/2014/main" id="{8B5D7087-8F1A-EA3C-BBC9-109D3AE26D5F}"/>
              </a:ext>
            </a:extLst>
          </p:cNvPr>
          <p:cNvPicPr>
            <a:picLocks noChangeAspect="1"/>
          </p:cNvPicPr>
          <p:nvPr/>
        </p:nvPicPr>
        <p:blipFill>
          <a:blip r:embed="rId5"/>
          <a:stretch>
            <a:fillRect/>
          </a:stretch>
        </p:blipFill>
        <p:spPr>
          <a:xfrm>
            <a:off x="4317442" y="727341"/>
            <a:ext cx="536507" cy="536507"/>
          </a:xfrm>
          <a:prstGeom prst="rect">
            <a:avLst/>
          </a:prstGeom>
        </p:spPr>
      </p:pic>
      <p:pic>
        <p:nvPicPr>
          <p:cNvPr id="9" name="Picture 8" descr="A black background with a black square&#10;&#10;AI-generated content may be incorrect.">
            <a:extLst>
              <a:ext uri="{FF2B5EF4-FFF2-40B4-BE49-F238E27FC236}">
                <a16:creationId xmlns:a16="http://schemas.microsoft.com/office/drawing/2014/main" id="{CAA6EB43-332D-C015-174B-0C098C4E867E}"/>
              </a:ext>
            </a:extLst>
          </p:cNvPr>
          <p:cNvPicPr>
            <a:picLocks noChangeAspect="1"/>
          </p:cNvPicPr>
          <p:nvPr/>
        </p:nvPicPr>
        <p:blipFill>
          <a:blip r:embed="rId6"/>
          <a:stretch>
            <a:fillRect/>
          </a:stretch>
        </p:blipFill>
        <p:spPr>
          <a:xfrm>
            <a:off x="7018679" y="1855552"/>
            <a:ext cx="576300" cy="576300"/>
          </a:xfrm>
          <a:prstGeom prst="rect">
            <a:avLst/>
          </a:prstGeom>
        </p:spPr>
      </p:pic>
      <p:pic>
        <p:nvPicPr>
          <p:cNvPr id="14" name="Picture 13" descr="A black background with a black square&#10;&#10;AI-generated content may be incorrect.">
            <a:extLst>
              <a:ext uri="{FF2B5EF4-FFF2-40B4-BE49-F238E27FC236}">
                <a16:creationId xmlns:a16="http://schemas.microsoft.com/office/drawing/2014/main" id="{0DFA527D-E6B0-1D21-593B-400F161D3E1E}"/>
              </a:ext>
            </a:extLst>
          </p:cNvPr>
          <p:cNvPicPr>
            <a:picLocks noChangeAspect="1"/>
          </p:cNvPicPr>
          <p:nvPr/>
        </p:nvPicPr>
        <p:blipFill>
          <a:blip r:embed="rId7"/>
          <a:stretch>
            <a:fillRect/>
          </a:stretch>
        </p:blipFill>
        <p:spPr>
          <a:xfrm>
            <a:off x="4251952" y="1858347"/>
            <a:ext cx="656588" cy="656588"/>
          </a:xfrm>
          <a:prstGeom prst="rect">
            <a:avLst/>
          </a:prstGeom>
        </p:spPr>
      </p:pic>
      <p:pic>
        <p:nvPicPr>
          <p:cNvPr id="25" name="Picture 24" descr="A black background with a black square&#10;&#10;AI-generated content may be incorrect.">
            <a:extLst>
              <a:ext uri="{FF2B5EF4-FFF2-40B4-BE49-F238E27FC236}">
                <a16:creationId xmlns:a16="http://schemas.microsoft.com/office/drawing/2014/main" id="{A6B4C0E4-A308-CA91-E01C-95D5A8721455}"/>
              </a:ext>
            </a:extLst>
          </p:cNvPr>
          <p:cNvPicPr>
            <a:picLocks noChangeAspect="1"/>
          </p:cNvPicPr>
          <p:nvPr/>
        </p:nvPicPr>
        <p:blipFill>
          <a:blip r:embed="rId8"/>
          <a:stretch>
            <a:fillRect/>
          </a:stretch>
        </p:blipFill>
        <p:spPr>
          <a:xfrm>
            <a:off x="1608193" y="1953060"/>
            <a:ext cx="470012" cy="470012"/>
          </a:xfrm>
          <a:prstGeom prst="rect">
            <a:avLst/>
          </a:prstGeom>
        </p:spPr>
      </p:pic>
    </p:spTree>
    <p:extLst>
      <p:ext uri="{BB962C8B-B14F-4D97-AF65-F5344CB8AC3E}">
        <p14:creationId xmlns:p14="http://schemas.microsoft.com/office/powerpoint/2010/main" val="937317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297F3597-CF79-8913-E2D6-17F53887D7BB}"/>
            </a:ext>
          </a:extLst>
        </p:cNvPr>
        <p:cNvGrpSpPr/>
        <p:nvPr/>
      </p:nvGrpSpPr>
      <p:grpSpPr>
        <a:xfrm>
          <a:off x="0" y="0"/>
          <a:ext cx="0" cy="0"/>
          <a:chOff x="0" y="0"/>
          <a:chExt cx="0" cy="0"/>
        </a:xfrm>
      </p:grpSpPr>
      <p:sp>
        <p:nvSpPr>
          <p:cNvPr id="2" name="Google Shape;808;p47">
            <a:extLst>
              <a:ext uri="{FF2B5EF4-FFF2-40B4-BE49-F238E27FC236}">
                <a16:creationId xmlns:a16="http://schemas.microsoft.com/office/drawing/2014/main" id="{AD300877-6973-8E8D-1D80-7D7D0B47326C}"/>
              </a:ext>
            </a:extLst>
          </p:cNvPr>
          <p:cNvSpPr/>
          <p:nvPr/>
        </p:nvSpPr>
        <p:spPr>
          <a:xfrm>
            <a:off x="4204380" y="4568"/>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92C391D5-62DD-2611-24BE-88A208A62CD7}"/>
              </a:ext>
            </a:extLst>
          </p:cNvPr>
          <p:cNvSpPr txBox="1">
            <a:spLocks/>
          </p:cNvSpPr>
          <p:nvPr/>
        </p:nvSpPr>
        <p:spPr>
          <a:xfrm>
            <a:off x="2645378" y="774942"/>
            <a:ext cx="3817518"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Concl</a:t>
            </a:r>
            <a:r>
              <a:rPr lang="en-US" sz="3500" dirty="0">
                <a:solidFill>
                  <a:srgbClr val="525272"/>
                </a:solidFill>
                <a:latin typeface="Montserrat Medium"/>
                <a:sym typeface="Montserrat Medium"/>
              </a:rPr>
              <a:t>usion</a:t>
            </a:r>
          </a:p>
        </p:txBody>
      </p:sp>
      <p:pic>
        <p:nvPicPr>
          <p:cNvPr id="795" name="Picture 794">
            <a:extLst>
              <a:ext uri="{FF2B5EF4-FFF2-40B4-BE49-F238E27FC236}">
                <a16:creationId xmlns:a16="http://schemas.microsoft.com/office/drawing/2014/main" id="{BABEBA20-F7D2-CD8C-4464-BC8328B25DB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sp>
        <p:nvSpPr>
          <p:cNvPr id="14" name="TextBox 13">
            <a:extLst>
              <a:ext uri="{FF2B5EF4-FFF2-40B4-BE49-F238E27FC236}">
                <a16:creationId xmlns:a16="http://schemas.microsoft.com/office/drawing/2014/main" id="{EE315217-AAD9-35E7-BFFC-04D7DF82B7CF}"/>
              </a:ext>
            </a:extLst>
          </p:cNvPr>
          <p:cNvSpPr txBox="1"/>
          <p:nvPr/>
        </p:nvSpPr>
        <p:spPr>
          <a:xfrm>
            <a:off x="988093" y="1430320"/>
            <a:ext cx="7561547" cy="2015936"/>
          </a:xfrm>
          <a:prstGeom prst="rect">
            <a:avLst/>
          </a:prstGeom>
          <a:noFill/>
        </p:spPr>
        <p:txBody>
          <a:bodyPr wrap="square">
            <a:spAutoFit/>
          </a:bodyPr>
          <a:lstStyle/>
          <a:p>
            <a:r>
              <a:rPr lang="en-US" sz="2500" b="1" dirty="0">
                <a:solidFill>
                  <a:schemeClr val="dk1"/>
                </a:solidFill>
                <a:latin typeface="Montserrat Medium"/>
              </a:rPr>
              <a:t>The study confirmed that the DoE approach effectively optimizes flurbiprofen nanosuspension, enhancing solubility, stability, and skin penetration, making it a promising system for topical applications.</a:t>
            </a:r>
          </a:p>
        </p:txBody>
      </p:sp>
      <p:pic>
        <p:nvPicPr>
          <p:cNvPr id="5" name="Picture 4" descr="A black background with a black square&#10;&#10;AI-generated content may be incorrect.">
            <a:extLst>
              <a:ext uri="{FF2B5EF4-FFF2-40B4-BE49-F238E27FC236}">
                <a16:creationId xmlns:a16="http://schemas.microsoft.com/office/drawing/2014/main" id="{DFD5E640-ED9D-33B5-559A-19A7F0C95F20}"/>
              </a:ext>
            </a:extLst>
          </p:cNvPr>
          <p:cNvPicPr>
            <a:picLocks noChangeAspect="1"/>
          </p:cNvPicPr>
          <p:nvPr/>
        </p:nvPicPr>
        <p:blipFill>
          <a:blip r:embed="rId5"/>
          <a:stretch>
            <a:fillRect/>
          </a:stretch>
        </p:blipFill>
        <p:spPr>
          <a:xfrm>
            <a:off x="4314793" y="85747"/>
            <a:ext cx="556247" cy="556247"/>
          </a:xfrm>
          <a:prstGeom prst="rect">
            <a:avLst/>
          </a:prstGeom>
        </p:spPr>
      </p:pic>
      <p:pic>
        <p:nvPicPr>
          <p:cNvPr id="6" name="Google Shape;233;p40">
            <a:extLst>
              <a:ext uri="{FF2B5EF4-FFF2-40B4-BE49-F238E27FC236}">
                <a16:creationId xmlns:a16="http://schemas.microsoft.com/office/drawing/2014/main" id="{056E12A8-0502-5322-10BF-9B9663599543}"/>
              </a:ext>
            </a:extLst>
          </p:cNvPr>
          <p:cNvPicPr preferRelativeResize="0"/>
          <p:nvPr/>
        </p:nvPicPr>
        <p:blipFill rotWithShape="1">
          <a:blip r:embed="rId6">
            <a:alphaModFix/>
          </a:blip>
          <a:srcRect r="24879"/>
          <a:stretch/>
        </p:blipFill>
        <p:spPr>
          <a:xfrm rot="16200000" flipH="1">
            <a:off x="6704220" y="2727339"/>
            <a:ext cx="2772700" cy="2106861"/>
          </a:xfrm>
          <a:prstGeom prst="rect">
            <a:avLst/>
          </a:prstGeom>
          <a:noFill/>
          <a:ln>
            <a:noFill/>
          </a:ln>
        </p:spPr>
      </p:pic>
    </p:spTree>
    <p:extLst>
      <p:ext uri="{BB962C8B-B14F-4D97-AF65-F5344CB8AC3E}">
        <p14:creationId xmlns:p14="http://schemas.microsoft.com/office/powerpoint/2010/main" val="4235238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5"/>
          <p:cNvSpPr txBox="1">
            <a:spLocks noGrp="1"/>
          </p:cNvSpPr>
          <p:nvPr>
            <p:ph type="title"/>
          </p:nvPr>
        </p:nvSpPr>
        <p:spPr>
          <a:xfrm>
            <a:off x="4011840" y="-7620"/>
            <a:ext cx="1596480" cy="923400"/>
          </a:xfrm>
          <a:prstGeom prst="rect">
            <a:avLst/>
          </a:prstGeom>
        </p:spPr>
        <p:txBody>
          <a:bodyPr spcFirstLastPara="1" wrap="square" lIns="0" tIns="91425" rIns="0" bIns="91425" anchor="ctr" anchorCtr="0">
            <a:spAutoFit/>
          </a:bodyPr>
          <a:lstStyle/>
          <a:p>
            <a:pPr marL="0" lvl="0" indent="0" algn="ctr" rtl="0">
              <a:spcBef>
                <a:spcPts val="0"/>
              </a:spcBef>
              <a:spcAft>
                <a:spcPts val="0"/>
              </a:spcAft>
              <a:buNone/>
            </a:pPr>
            <a:r>
              <a:rPr lang="en" dirty="0"/>
              <a:t>BO</a:t>
            </a:r>
            <a:r>
              <a:rPr lang="en" dirty="0">
                <a:solidFill>
                  <a:srgbClr val="525272"/>
                </a:solidFill>
              </a:rPr>
              <a:t>RD</a:t>
            </a:r>
            <a:endParaRPr dirty="0">
              <a:solidFill>
                <a:srgbClr val="525272"/>
              </a:solidFill>
            </a:endParaRPr>
          </a:p>
        </p:txBody>
      </p:sp>
      <p:cxnSp>
        <p:nvCxnSpPr>
          <p:cNvPr id="4" name="Google Shape;918;p50">
            <a:extLst>
              <a:ext uri="{FF2B5EF4-FFF2-40B4-BE49-F238E27FC236}">
                <a16:creationId xmlns:a16="http://schemas.microsoft.com/office/drawing/2014/main" id="{FA4E5EB5-C4F8-3CA8-3FAE-D7DDBC10449D}"/>
              </a:ext>
            </a:extLst>
          </p:cNvPr>
          <p:cNvCxnSpPr/>
          <p:nvPr/>
        </p:nvCxnSpPr>
        <p:spPr>
          <a:xfrm rot="5400000">
            <a:off x="2876062" y="-200795"/>
            <a:ext cx="576300" cy="2474100"/>
          </a:xfrm>
          <a:prstGeom prst="curvedConnector3">
            <a:avLst>
              <a:gd name="adj1" fmla="val 59143"/>
            </a:avLst>
          </a:prstGeom>
          <a:noFill/>
          <a:ln w="19050" cap="flat" cmpd="sng">
            <a:solidFill>
              <a:srgbClr val="D66B6B"/>
            </a:solidFill>
            <a:prstDash val="dash"/>
            <a:round/>
            <a:headEnd type="none" w="med" len="med"/>
            <a:tailEnd type="triangle" w="med" len="med"/>
          </a:ln>
        </p:spPr>
      </p:cxnSp>
      <p:cxnSp>
        <p:nvCxnSpPr>
          <p:cNvPr id="5" name="Google Shape;920;p50">
            <a:extLst>
              <a:ext uri="{FF2B5EF4-FFF2-40B4-BE49-F238E27FC236}">
                <a16:creationId xmlns:a16="http://schemas.microsoft.com/office/drawing/2014/main" id="{BFE5BC8B-BFC4-DA92-336A-CA1CBA517DBF}"/>
              </a:ext>
            </a:extLst>
          </p:cNvPr>
          <p:cNvCxnSpPr>
            <a:cxnSpLocks/>
          </p:cNvCxnSpPr>
          <p:nvPr/>
        </p:nvCxnSpPr>
        <p:spPr>
          <a:xfrm rot="16200000" flipH="1">
            <a:off x="4466195" y="1100715"/>
            <a:ext cx="408626" cy="38753"/>
          </a:xfrm>
          <a:prstGeom prst="curvedConnector3">
            <a:avLst>
              <a:gd name="adj1" fmla="val 50000"/>
            </a:avLst>
          </a:prstGeom>
          <a:noFill/>
          <a:ln w="19050" cap="flat" cmpd="sng">
            <a:solidFill>
              <a:srgbClr val="D66B6B"/>
            </a:solidFill>
            <a:prstDash val="dash"/>
            <a:round/>
            <a:headEnd type="none" w="med" len="med"/>
            <a:tailEnd type="triangle" w="med" len="med"/>
          </a:ln>
        </p:spPr>
      </p:cxnSp>
      <p:cxnSp>
        <p:nvCxnSpPr>
          <p:cNvPr id="6" name="Google Shape;921;p50">
            <a:extLst>
              <a:ext uri="{FF2B5EF4-FFF2-40B4-BE49-F238E27FC236}">
                <a16:creationId xmlns:a16="http://schemas.microsoft.com/office/drawing/2014/main" id="{A228B63C-CF71-1D4C-9171-3E6A265893DF}"/>
              </a:ext>
            </a:extLst>
          </p:cNvPr>
          <p:cNvCxnSpPr/>
          <p:nvPr/>
        </p:nvCxnSpPr>
        <p:spPr>
          <a:xfrm rot="-5400000" flipH="1">
            <a:off x="5859278" y="-200795"/>
            <a:ext cx="576300" cy="2474100"/>
          </a:xfrm>
          <a:prstGeom prst="curvedConnector3">
            <a:avLst>
              <a:gd name="adj1" fmla="val 59143"/>
            </a:avLst>
          </a:prstGeom>
          <a:noFill/>
          <a:ln w="19050" cap="flat" cmpd="sng">
            <a:solidFill>
              <a:schemeClr val="dk1"/>
            </a:solidFill>
            <a:prstDash val="dash"/>
            <a:round/>
            <a:headEnd type="none" w="med" len="med"/>
            <a:tailEnd type="triangle" w="med" len="med"/>
          </a:ln>
        </p:spPr>
      </p:cxnSp>
      <p:cxnSp>
        <p:nvCxnSpPr>
          <p:cNvPr id="8" name="Google Shape;920;p50">
            <a:extLst>
              <a:ext uri="{FF2B5EF4-FFF2-40B4-BE49-F238E27FC236}">
                <a16:creationId xmlns:a16="http://schemas.microsoft.com/office/drawing/2014/main" id="{E819721B-138E-E978-5D66-2CEB989CDB5F}"/>
              </a:ext>
            </a:extLst>
          </p:cNvPr>
          <p:cNvCxnSpPr>
            <a:cxnSpLocks/>
            <a:stCxn id="615" idx="2"/>
            <a:endCxn id="16" idx="0"/>
          </p:cNvCxnSpPr>
          <p:nvPr/>
        </p:nvCxnSpPr>
        <p:spPr>
          <a:xfrm rot="16200000" flipH="1">
            <a:off x="5093994" y="631865"/>
            <a:ext cx="425221" cy="993049"/>
          </a:xfrm>
          <a:prstGeom prst="curvedConnector3">
            <a:avLst>
              <a:gd name="adj1" fmla="val 50000"/>
            </a:avLst>
          </a:prstGeom>
          <a:noFill/>
          <a:ln w="19050" cap="flat" cmpd="sng">
            <a:solidFill>
              <a:schemeClr val="dk1"/>
            </a:solidFill>
            <a:prstDash val="dash"/>
            <a:round/>
            <a:headEnd type="none" w="med" len="med"/>
            <a:tailEnd type="triangle" w="med" len="med"/>
          </a:ln>
        </p:spPr>
      </p:cxnSp>
      <p:sp>
        <p:nvSpPr>
          <p:cNvPr id="9" name="Google Shape;802;p47">
            <a:extLst>
              <a:ext uri="{FF2B5EF4-FFF2-40B4-BE49-F238E27FC236}">
                <a16:creationId xmlns:a16="http://schemas.microsoft.com/office/drawing/2014/main" id="{DBB0F14C-BCCC-31DB-69BA-DA36F8A876A4}"/>
              </a:ext>
            </a:extLst>
          </p:cNvPr>
          <p:cNvSpPr txBox="1">
            <a:spLocks/>
          </p:cNvSpPr>
          <p:nvPr/>
        </p:nvSpPr>
        <p:spPr>
          <a:xfrm>
            <a:off x="1043924" y="1341001"/>
            <a:ext cx="1782402"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dirty="0" err="1">
                <a:solidFill>
                  <a:srgbClr val="D66B6B"/>
                </a:solidFill>
                <a:latin typeface="Montserrat Medium"/>
                <a:sym typeface="Montserrat Medium"/>
              </a:rPr>
              <a:t>Abdlurahman</a:t>
            </a:r>
            <a:endParaRPr lang="en-US" sz="2000" dirty="0">
              <a:solidFill>
                <a:srgbClr val="525272"/>
              </a:solidFill>
              <a:latin typeface="Montserrat Medium"/>
              <a:sym typeface="Montserrat Medium"/>
            </a:endParaRPr>
          </a:p>
        </p:txBody>
      </p:sp>
      <p:sp>
        <p:nvSpPr>
          <p:cNvPr id="14" name="Google Shape;802;p47">
            <a:extLst>
              <a:ext uri="{FF2B5EF4-FFF2-40B4-BE49-F238E27FC236}">
                <a16:creationId xmlns:a16="http://schemas.microsoft.com/office/drawing/2014/main" id="{EE78E9E1-3289-61D5-400A-ADBDE6782DB4}"/>
              </a:ext>
            </a:extLst>
          </p:cNvPr>
          <p:cNvSpPr txBox="1">
            <a:spLocks/>
          </p:cNvSpPr>
          <p:nvPr/>
        </p:nvSpPr>
        <p:spPr>
          <a:xfrm>
            <a:off x="6559638" y="1341001"/>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dirty="0">
                <a:solidFill>
                  <a:srgbClr val="525272"/>
                </a:solidFill>
                <a:latin typeface="Montserrat Medium"/>
                <a:sym typeface="Montserrat Medium"/>
              </a:rPr>
              <a:t>Kerolos</a:t>
            </a:r>
          </a:p>
        </p:txBody>
      </p:sp>
      <p:sp>
        <p:nvSpPr>
          <p:cNvPr id="15" name="Google Shape;802;p47">
            <a:extLst>
              <a:ext uri="{FF2B5EF4-FFF2-40B4-BE49-F238E27FC236}">
                <a16:creationId xmlns:a16="http://schemas.microsoft.com/office/drawing/2014/main" id="{39ACCDFE-B19F-F54B-A7F7-C4D7D13FBBB8}"/>
              </a:ext>
            </a:extLst>
          </p:cNvPr>
          <p:cNvSpPr txBox="1">
            <a:spLocks/>
          </p:cNvSpPr>
          <p:nvPr/>
        </p:nvSpPr>
        <p:spPr>
          <a:xfrm>
            <a:off x="3043662" y="1341001"/>
            <a:ext cx="824840"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dirty="0">
                <a:solidFill>
                  <a:srgbClr val="D66B6B"/>
                </a:solidFill>
                <a:latin typeface="Montserrat Medium"/>
                <a:sym typeface="Montserrat Medium"/>
              </a:rPr>
              <a:t>Nour</a:t>
            </a:r>
            <a:endParaRPr lang="en-US" sz="2000" dirty="0">
              <a:solidFill>
                <a:srgbClr val="525272"/>
              </a:solidFill>
              <a:latin typeface="Montserrat Medium"/>
              <a:sym typeface="Montserrat Medium"/>
            </a:endParaRPr>
          </a:p>
        </p:txBody>
      </p:sp>
      <p:sp>
        <p:nvSpPr>
          <p:cNvPr id="16" name="Google Shape;802;p47">
            <a:extLst>
              <a:ext uri="{FF2B5EF4-FFF2-40B4-BE49-F238E27FC236}">
                <a16:creationId xmlns:a16="http://schemas.microsoft.com/office/drawing/2014/main" id="{DCCC210C-F71F-6FE7-CEAD-586BF3870D7B}"/>
              </a:ext>
            </a:extLst>
          </p:cNvPr>
          <p:cNvSpPr txBox="1">
            <a:spLocks/>
          </p:cNvSpPr>
          <p:nvPr/>
        </p:nvSpPr>
        <p:spPr>
          <a:xfrm>
            <a:off x="5160138" y="1341001"/>
            <a:ext cx="1285981"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dirty="0">
                <a:solidFill>
                  <a:srgbClr val="525272"/>
                </a:solidFill>
                <a:latin typeface="Montserrat Medium"/>
                <a:sym typeface="Montserrat Medium"/>
              </a:rPr>
              <a:t>Youstina</a:t>
            </a:r>
          </a:p>
        </p:txBody>
      </p:sp>
      <p:cxnSp>
        <p:nvCxnSpPr>
          <p:cNvPr id="25" name="Google Shape;920;p50">
            <a:extLst>
              <a:ext uri="{FF2B5EF4-FFF2-40B4-BE49-F238E27FC236}">
                <a16:creationId xmlns:a16="http://schemas.microsoft.com/office/drawing/2014/main" id="{DF8845DD-B89F-36F2-9B59-CFCB192EF30C}"/>
              </a:ext>
            </a:extLst>
          </p:cNvPr>
          <p:cNvCxnSpPr>
            <a:cxnSpLocks/>
          </p:cNvCxnSpPr>
          <p:nvPr/>
        </p:nvCxnSpPr>
        <p:spPr>
          <a:xfrm rot="10800000" flipV="1">
            <a:off x="3531955" y="924840"/>
            <a:ext cx="982827" cy="448101"/>
          </a:xfrm>
          <a:prstGeom prst="curvedConnector3">
            <a:avLst>
              <a:gd name="adj1" fmla="val 49225"/>
            </a:avLst>
          </a:prstGeom>
          <a:noFill/>
          <a:ln w="19050" cap="flat" cmpd="sng">
            <a:solidFill>
              <a:srgbClr val="D66B6B"/>
            </a:solidFill>
            <a:prstDash val="dash"/>
            <a:round/>
            <a:headEnd type="none" w="med" len="med"/>
            <a:tailEnd type="triangle" w="med" len="med"/>
          </a:ln>
        </p:spPr>
      </p:cxnSp>
      <p:sp>
        <p:nvSpPr>
          <p:cNvPr id="33" name="Google Shape;802;p47">
            <a:extLst>
              <a:ext uri="{FF2B5EF4-FFF2-40B4-BE49-F238E27FC236}">
                <a16:creationId xmlns:a16="http://schemas.microsoft.com/office/drawing/2014/main" id="{62B5830F-1240-A262-945F-6B11CB3A31BC}"/>
              </a:ext>
            </a:extLst>
          </p:cNvPr>
          <p:cNvSpPr txBox="1">
            <a:spLocks/>
          </p:cNvSpPr>
          <p:nvPr/>
        </p:nvSpPr>
        <p:spPr>
          <a:xfrm>
            <a:off x="4238711" y="1341001"/>
            <a:ext cx="824840"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2000" dirty="0">
                <a:solidFill>
                  <a:srgbClr val="D66B6B"/>
                </a:solidFill>
                <a:latin typeface="Montserrat Medium"/>
                <a:sym typeface="Montserrat Medium"/>
              </a:rPr>
              <a:t>Jana</a:t>
            </a:r>
            <a:endParaRPr lang="en-US" sz="2000" dirty="0">
              <a:solidFill>
                <a:srgbClr val="525272"/>
              </a:solidFill>
              <a:latin typeface="Montserrat Medium"/>
              <a:sym typeface="Montserrat Medium"/>
            </a:endParaRPr>
          </a:p>
        </p:txBody>
      </p:sp>
      <p:sp>
        <p:nvSpPr>
          <p:cNvPr id="34" name="Google Shape;615;p45">
            <a:extLst>
              <a:ext uri="{FF2B5EF4-FFF2-40B4-BE49-F238E27FC236}">
                <a16:creationId xmlns:a16="http://schemas.microsoft.com/office/drawing/2014/main" id="{0EA4C4A6-003D-E42E-388B-276004C4F3D1}"/>
              </a:ext>
            </a:extLst>
          </p:cNvPr>
          <p:cNvSpPr txBox="1">
            <a:spLocks/>
          </p:cNvSpPr>
          <p:nvPr/>
        </p:nvSpPr>
        <p:spPr>
          <a:xfrm>
            <a:off x="3444713" y="1915660"/>
            <a:ext cx="2496538" cy="923299"/>
          </a:xfrm>
          <a:prstGeom prst="rect">
            <a:avLst/>
          </a:prstGeom>
          <a:noFill/>
          <a:ln>
            <a:noFill/>
          </a:ln>
        </p:spPr>
        <p:txBody>
          <a:bodyPr spcFirstLastPara="1" wrap="square" lIns="0" tIns="91425" rIns="0" bIns="91425"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200"/>
              <a:buFont typeface="Didact Gothic"/>
              <a:buNone/>
              <a:defRPr sz="4800" b="1" i="0" u="none" strike="noStrike" cap="none">
                <a:solidFill>
                  <a:schemeClr val="lt2"/>
                </a:solidFill>
                <a:latin typeface="Didact Gothic"/>
                <a:ea typeface="Didact Gothic"/>
                <a:cs typeface="Didact Gothic"/>
                <a:sym typeface="Didact Gothic"/>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a:solidFill>
                  <a:srgbClr val="D66B6B"/>
                </a:solidFill>
              </a:rPr>
              <a:t>Mem</a:t>
            </a:r>
            <a:r>
              <a:rPr lang="en-US" dirty="0">
                <a:solidFill>
                  <a:srgbClr val="525272"/>
                </a:solidFill>
              </a:rPr>
              <a:t>bers</a:t>
            </a:r>
          </a:p>
        </p:txBody>
      </p:sp>
      <p:cxnSp>
        <p:nvCxnSpPr>
          <p:cNvPr id="37" name="Google Shape;918;p50">
            <a:extLst>
              <a:ext uri="{FF2B5EF4-FFF2-40B4-BE49-F238E27FC236}">
                <a16:creationId xmlns:a16="http://schemas.microsoft.com/office/drawing/2014/main" id="{0DCB39DB-56DC-C2C6-7146-20EF13B63A49}"/>
              </a:ext>
            </a:extLst>
          </p:cNvPr>
          <p:cNvCxnSpPr/>
          <p:nvPr/>
        </p:nvCxnSpPr>
        <p:spPr>
          <a:xfrm rot="5400000">
            <a:off x="2068342" y="1663262"/>
            <a:ext cx="576300" cy="2474100"/>
          </a:xfrm>
          <a:prstGeom prst="curvedConnector3">
            <a:avLst>
              <a:gd name="adj1" fmla="val 59143"/>
            </a:avLst>
          </a:prstGeom>
          <a:noFill/>
          <a:ln w="19050" cap="flat" cmpd="sng">
            <a:solidFill>
              <a:srgbClr val="D66B6B"/>
            </a:solidFill>
            <a:prstDash val="dash"/>
            <a:round/>
            <a:headEnd type="none" w="med" len="med"/>
            <a:tailEnd type="triangle" w="med" len="med"/>
          </a:ln>
        </p:spPr>
      </p:cxnSp>
      <p:cxnSp>
        <p:nvCxnSpPr>
          <p:cNvPr id="38" name="Google Shape;918;p50">
            <a:extLst>
              <a:ext uri="{FF2B5EF4-FFF2-40B4-BE49-F238E27FC236}">
                <a16:creationId xmlns:a16="http://schemas.microsoft.com/office/drawing/2014/main" id="{E4A93BCC-FAFC-CE20-AEDF-F52194B6589E}"/>
              </a:ext>
            </a:extLst>
          </p:cNvPr>
          <p:cNvCxnSpPr>
            <a:cxnSpLocks/>
          </p:cNvCxnSpPr>
          <p:nvPr/>
        </p:nvCxnSpPr>
        <p:spPr>
          <a:xfrm rot="10800000" flipV="1">
            <a:off x="2258596" y="2838956"/>
            <a:ext cx="1662125" cy="856743"/>
          </a:xfrm>
          <a:prstGeom prst="curvedConnector3">
            <a:avLst>
              <a:gd name="adj1" fmla="val 50000"/>
            </a:avLst>
          </a:prstGeom>
          <a:noFill/>
          <a:ln w="19050" cap="flat" cmpd="sng">
            <a:solidFill>
              <a:srgbClr val="D66B6B"/>
            </a:solidFill>
            <a:prstDash val="dash"/>
            <a:round/>
            <a:headEnd type="none" w="med" len="med"/>
            <a:tailEnd type="triangle" w="med" len="med"/>
          </a:ln>
        </p:spPr>
      </p:cxnSp>
      <p:cxnSp>
        <p:nvCxnSpPr>
          <p:cNvPr id="45" name="Google Shape;920;p50">
            <a:extLst>
              <a:ext uri="{FF2B5EF4-FFF2-40B4-BE49-F238E27FC236}">
                <a16:creationId xmlns:a16="http://schemas.microsoft.com/office/drawing/2014/main" id="{2714B46A-A275-7DE2-1C48-BFEE3B3924C0}"/>
              </a:ext>
            </a:extLst>
          </p:cNvPr>
          <p:cNvCxnSpPr>
            <a:cxnSpLocks/>
          </p:cNvCxnSpPr>
          <p:nvPr/>
        </p:nvCxnSpPr>
        <p:spPr>
          <a:xfrm rot="5400000">
            <a:off x="3211988" y="2949720"/>
            <a:ext cx="924168" cy="793998"/>
          </a:xfrm>
          <a:prstGeom prst="curvedConnector3">
            <a:avLst>
              <a:gd name="adj1" fmla="val 50000"/>
            </a:avLst>
          </a:prstGeom>
          <a:noFill/>
          <a:ln w="19050" cap="flat" cmpd="sng">
            <a:solidFill>
              <a:srgbClr val="D66B6B"/>
            </a:solidFill>
            <a:prstDash val="dash"/>
            <a:round/>
            <a:headEnd type="none" w="med" len="med"/>
            <a:tailEnd type="triangle" w="med" len="med"/>
          </a:ln>
        </p:spPr>
      </p:cxnSp>
      <p:cxnSp>
        <p:nvCxnSpPr>
          <p:cNvPr id="50" name="Google Shape;920;p50">
            <a:extLst>
              <a:ext uri="{FF2B5EF4-FFF2-40B4-BE49-F238E27FC236}">
                <a16:creationId xmlns:a16="http://schemas.microsoft.com/office/drawing/2014/main" id="{F74AB340-A71B-77B5-D74C-02FACAC80D8A}"/>
              </a:ext>
            </a:extLst>
          </p:cNvPr>
          <p:cNvCxnSpPr>
            <a:cxnSpLocks/>
          </p:cNvCxnSpPr>
          <p:nvPr/>
        </p:nvCxnSpPr>
        <p:spPr>
          <a:xfrm rot="16200000" flipH="1">
            <a:off x="4216326" y="3055673"/>
            <a:ext cx="408626" cy="38753"/>
          </a:xfrm>
          <a:prstGeom prst="curvedConnector3">
            <a:avLst>
              <a:gd name="adj1" fmla="val 50000"/>
            </a:avLst>
          </a:prstGeom>
          <a:noFill/>
          <a:ln w="19050" cap="flat" cmpd="sng">
            <a:solidFill>
              <a:srgbClr val="D66B6B"/>
            </a:solidFill>
            <a:prstDash val="dash"/>
            <a:round/>
            <a:headEnd type="none" w="med" len="med"/>
            <a:tailEnd type="triangle" w="med" len="med"/>
          </a:ln>
        </p:spPr>
      </p:cxnSp>
      <p:sp>
        <p:nvSpPr>
          <p:cNvPr id="51" name="Google Shape;802;p47">
            <a:extLst>
              <a:ext uri="{FF2B5EF4-FFF2-40B4-BE49-F238E27FC236}">
                <a16:creationId xmlns:a16="http://schemas.microsoft.com/office/drawing/2014/main" id="{F2047527-9537-4AD2-DAE3-5435D483D424}"/>
              </a:ext>
            </a:extLst>
          </p:cNvPr>
          <p:cNvSpPr txBox="1">
            <a:spLocks/>
          </p:cNvSpPr>
          <p:nvPr/>
        </p:nvSpPr>
        <p:spPr>
          <a:xfrm>
            <a:off x="238065" y="3188462"/>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1500" dirty="0">
                <a:solidFill>
                  <a:srgbClr val="D66B6B"/>
                </a:solidFill>
                <a:latin typeface="Montserrat Medium"/>
                <a:sym typeface="Montserrat Medium"/>
              </a:rPr>
              <a:t>Aliaa</a:t>
            </a:r>
            <a:endParaRPr lang="en-US" sz="1500" dirty="0">
              <a:solidFill>
                <a:srgbClr val="525272"/>
              </a:solidFill>
              <a:latin typeface="Montserrat Medium"/>
              <a:sym typeface="Montserrat Medium"/>
            </a:endParaRPr>
          </a:p>
        </p:txBody>
      </p:sp>
      <p:sp>
        <p:nvSpPr>
          <p:cNvPr id="52" name="Google Shape;802;p47">
            <a:extLst>
              <a:ext uri="{FF2B5EF4-FFF2-40B4-BE49-F238E27FC236}">
                <a16:creationId xmlns:a16="http://schemas.microsoft.com/office/drawing/2014/main" id="{CB44CFC2-5D2E-5BFE-07DB-3D922F951EA1}"/>
              </a:ext>
            </a:extLst>
          </p:cNvPr>
          <p:cNvSpPr txBox="1">
            <a:spLocks/>
          </p:cNvSpPr>
          <p:nvPr/>
        </p:nvSpPr>
        <p:spPr>
          <a:xfrm>
            <a:off x="1297204" y="3753294"/>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1500" dirty="0">
                <a:solidFill>
                  <a:srgbClr val="D66B6B"/>
                </a:solidFill>
                <a:latin typeface="Montserrat Medium"/>
                <a:sym typeface="Montserrat Medium"/>
              </a:rPr>
              <a:t>Basma</a:t>
            </a:r>
          </a:p>
        </p:txBody>
      </p:sp>
      <p:sp>
        <p:nvSpPr>
          <p:cNvPr id="53" name="Google Shape;802;p47">
            <a:extLst>
              <a:ext uri="{FF2B5EF4-FFF2-40B4-BE49-F238E27FC236}">
                <a16:creationId xmlns:a16="http://schemas.microsoft.com/office/drawing/2014/main" id="{C36A0D28-B8E5-5ABA-8937-9E7CD5E659CB}"/>
              </a:ext>
            </a:extLst>
          </p:cNvPr>
          <p:cNvSpPr txBox="1">
            <a:spLocks/>
          </p:cNvSpPr>
          <p:nvPr/>
        </p:nvSpPr>
        <p:spPr>
          <a:xfrm>
            <a:off x="2423152" y="3773358"/>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1500" dirty="0">
                <a:solidFill>
                  <a:srgbClr val="D66B6B"/>
                </a:solidFill>
                <a:latin typeface="Montserrat Medium"/>
                <a:sym typeface="Montserrat Medium"/>
              </a:rPr>
              <a:t>Rahma</a:t>
            </a:r>
          </a:p>
        </p:txBody>
      </p:sp>
      <p:sp>
        <p:nvSpPr>
          <p:cNvPr id="54" name="Google Shape;802;p47">
            <a:extLst>
              <a:ext uri="{FF2B5EF4-FFF2-40B4-BE49-F238E27FC236}">
                <a16:creationId xmlns:a16="http://schemas.microsoft.com/office/drawing/2014/main" id="{7A5D1BE0-2FCB-E991-7782-9598F665984B}"/>
              </a:ext>
            </a:extLst>
          </p:cNvPr>
          <p:cNvSpPr txBox="1">
            <a:spLocks/>
          </p:cNvSpPr>
          <p:nvPr/>
        </p:nvSpPr>
        <p:spPr>
          <a:xfrm>
            <a:off x="3595799" y="3357662"/>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1500" dirty="0">
                <a:solidFill>
                  <a:srgbClr val="D66B6B"/>
                </a:solidFill>
                <a:latin typeface="Montserrat Medium"/>
                <a:sym typeface="Montserrat Medium"/>
              </a:rPr>
              <a:t>Hebat Allah</a:t>
            </a:r>
          </a:p>
        </p:txBody>
      </p:sp>
      <p:cxnSp>
        <p:nvCxnSpPr>
          <p:cNvPr id="55" name="Google Shape;921;p50">
            <a:extLst>
              <a:ext uri="{FF2B5EF4-FFF2-40B4-BE49-F238E27FC236}">
                <a16:creationId xmlns:a16="http://schemas.microsoft.com/office/drawing/2014/main" id="{A012162A-F735-56C4-AEE6-464D0EFF6819}"/>
              </a:ext>
            </a:extLst>
          </p:cNvPr>
          <p:cNvCxnSpPr/>
          <p:nvPr/>
        </p:nvCxnSpPr>
        <p:spPr>
          <a:xfrm rot="-5400000" flipH="1">
            <a:off x="6597255" y="1664702"/>
            <a:ext cx="576300" cy="2474100"/>
          </a:xfrm>
          <a:prstGeom prst="curvedConnector3">
            <a:avLst>
              <a:gd name="adj1" fmla="val 59143"/>
            </a:avLst>
          </a:prstGeom>
          <a:noFill/>
          <a:ln w="19050" cap="flat" cmpd="sng">
            <a:solidFill>
              <a:schemeClr val="dk1"/>
            </a:solidFill>
            <a:prstDash val="dash"/>
            <a:round/>
            <a:headEnd type="none" w="med" len="med"/>
            <a:tailEnd type="triangle" w="med" len="med"/>
          </a:ln>
        </p:spPr>
      </p:cxnSp>
      <p:cxnSp>
        <p:nvCxnSpPr>
          <p:cNvPr id="56" name="Google Shape;921;p50">
            <a:extLst>
              <a:ext uri="{FF2B5EF4-FFF2-40B4-BE49-F238E27FC236}">
                <a16:creationId xmlns:a16="http://schemas.microsoft.com/office/drawing/2014/main" id="{7E9BA3F1-60B1-FBA1-623F-04A54E30D873}"/>
              </a:ext>
            </a:extLst>
          </p:cNvPr>
          <p:cNvCxnSpPr>
            <a:cxnSpLocks/>
          </p:cNvCxnSpPr>
          <p:nvPr/>
        </p:nvCxnSpPr>
        <p:spPr>
          <a:xfrm>
            <a:off x="5425012" y="2752786"/>
            <a:ext cx="1672058" cy="1187866"/>
          </a:xfrm>
          <a:prstGeom prst="curvedConnector3">
            <a:avLst>
              <a:gd name="adj1" fmla="val 46810"/>
            </a:avLst>
          </a:prstGeom>
          <a:noFill/>
          <a:ln w="19050" cap="flat" cmpd="sng">
            <a:solidFill>
              <a:schemeClr val="dk1"/>
            </a:solidFill>
            <a:prstDash val="dash"/>
            <a:round/>
            <a:headEnd type="none" w="med" len="med"/>
            <a:tailEnd type="triangle" w="med" len="med"/>
          </a:ln>
        </p:spPr>
      </p:cxnSp>
      <p:cxnSp>
        <p:nvCxnSpPr>
          <p:cNvPr id="61" name="Google Shape;920;p50">
            <a:extLst>
              <a:ext uri="{FF2B5EF4-FFF2-40B4-BE49-F238E27FC236}">
                <a16:creationId xmlns:a16="http://schemas.microsoft.com/office/drawing/2014/main" id="{901B89B8-404F-E6A0-4C67-B9758F4D97DF}"/>
              </a:ext>
            </a:extLst>
          </p:cNvPr>
          <p:cNvCxnSpPr>
            <a:cxnSpLocks/>
          </p:cNvCxnSpPr>
          <p:nvPr/>
        </p:nvCxnSpPr>
        <p:spPr>
          <a:xfrm rot="16200000" flipH="1">
            <a:off x="5244290" y="2785597"/>
            <a:ext cx="750397" cy="722605"/>
          </a:xfrm>
          <a:prstGeom prst="curvedConnector3">
            <a:avLst>
              <a:gd name="adj1" fmla="val 50000"/>
            </a:avLst>
          </a:prstGeom>
          <a:noFill/>
          <a:ln w="19050" cap="flat" cmpd="sng">
            <a:solidFill>
              <a:schemeClr val="dk1"/>
            </a:solidFill>
            <a:prstDash val="dash"/>
            <a:round/>
            <a:headEnd type="none" w="med" len="med"/>
            <a:tailEnd type="triangle" w="med" len="med"/>
          </a:ln>
        </p:spPr>
      </p:cxnSp>
      <p:cxnSp>
        <p:nvCxnSpPr>
          <p:cNvPr id="576" name="Google Shape;920;p50">
            <a:extLst>
              <a:ext uri="{FF2B5EF4-FFF2-40B4-BE49-F238E27FC236}">
                <a16:creationId xmlns:a16="http://schemas.microsoft.com/office/drawing/2014/main" id="{535CD39D-5887-A07F-1777-389386748C2B}"/>
              </a:ext>
            </a:extLst>
          </p:cNvPr>
          <p:cNvCxnSpPr>
            <a:cxnSpLocks/>
          </p:cNvCxnSpPr>
          <p:nvPr/>
        </p:nvCxnSpPr>
        <p:spPr>
          <a:xfrm rot="16200000" flipH="1">
            <a:off x="4923383" y="3002873"/>
            <a:ext cx="408626" cy="38753"/>
          </a:xfrm>
          <a:prstGeom prst="curvedConnector3">
            <a:avLst>
              <a:gd name="adj1" fmla="val 50000"/>
            </a:avLst>
          </a:prstGeom>
          <a:noFill/>
          <a:ln w="19050" cap="flat" cmpd="sng">
            <a:solidFill>
              <a:srgbClr val="525272"/>
            </a:solidFill>
            <a:prstDash val="dash"/>
            <a:round/>
            <a:headEnd type="none" w="med" len="med"/>
            <a:tailEnd type="triangle" w="med" len="med"/>
          </a:ln>
        </p:spPr>
      </p:cxnSp>
      <p:sp>
        <p:nvSpPr>
          <p:cNvPr id="577" name="Google Shape;802;p47">
            <a:extLst>
              <a:ext uri="{FF2B5EF4-FFF2-40B4-BE49-F238E27FC236}">
                <a16:creationId xmlns:a16="http://schemas.microsoft.com/office/drawing/2014/main" id="{9C2BE189-816E-3DBE-F8D2-505F7AE165BD}"/>
              </a:ext>
            </a:extLst>
          </p:cNvPr>
          <p:cNvSpPr txBox="1">
            <a:spLocks/>
          </p:cNvSpPr>
          <p:nvPr/>
        </p:nvSpPr>
        <p:spPr>
          <a:xfrm>
            <a:off x="7366779" y="3188462"/>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1500" dirty="0" err="1">
                <a:solidFill>
                  <a:srgbClr val="525272"/>
                </a:solidFill>
                <a:latin typeface="Montserrat Medium"/>
                <a:sym typeface="Montserrat Medium"/>
              </a:rPr>
              <a:t>Abdlurahman</a:t>
            </a:r>
            <a:endParaRPr lang="en-US" sz="1500" dirty="0">
              <a:solidFill>
                <a:srgbClr val="525272"/>
              </a:solidFill>
              <a:latin typeface="Montserrat Medium"/>
              <a:sym typeface="Montserrat Medium"/>
            </a:endParaRPr>
          </a:p>
        </p:txBody>
      </p:sp>
      <p:sp>
        <p:nvSpPr>
          <p:cNvPr id="578" name="Google Shape;802;p47">
            <a:extLst>
              <a:ext uri="{FF2B5EF4-FFF2-40B4-BE49-F238E27FC236}">
                <a16:creationId xmlns:a16="http://schemas.microsoft.com/office/drawing/2014/main" id="{E1275EFB-5C89-FB1E-E93C-6FA4DFE22148}"/>
              </a:ext>
            </a:extLst>
          </p:cNvPr>
          <p:cNvSpPr txBox="1">
            <a:spLocks/>
          </p:cNvSpPr>
          <p:nvPr/>
        </p:nvSpPr>
        <p:spPr>
          <a:xfrm>
            <a:off x="4465318" y="3222347"/>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1500" dirty="0">
                <a:solidFill>
                  <a:srgbClr val="525272"/>
                </a:solidFill>
                <a:latin typeface="Montserrat Medium"/>
                <a:sym typeface="Montserrat Medium"/>
              </a:rPr>
              <a:t>Shady</a:t>
            </a:r>
          </a:p>
        </p:txBody>
      </p:sp>
      <p:sp>
        <p:nvSpPr>
          <p:cNvPr id="579" name="Google Shape;802;p47">
            <a:extLst>
              <a:ext uri="{FF2B5EF4-FFF2-40B4-BE49-F238E27FC236}">
                <a16:creationId xmlns:a16="http://schemas.microsoft.com/office/drawing/2014/main" id="{85516A39-74F8-81EF-BF79-9FAA0DA47416}"/>
              </a:ext>
            </a:extLst>
          </p:cNvPr>
          <p:cNvSpPr txBox="1">
            <a:spLocks/>
          </p:cNvSpPr>
          <p:nvPr/>
        </p:nvSpPr>
        <p:spPr>
          <a:xfrm>
            <a:off x="6358274" y="3951880"/>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1500" dirty="0">
                <a:solidFill>
                  <a:srgbClr val="525272"/>
                </a:solidFill>
                <a:latin typeface="Montserrat Medium"/>
                <a:sym typeface="Montserrat Medium"/>
              </a:rPr>
              <a:t>Yousouf</a:t>
            </a:r>
          </a:p>
        </p:txBody>
      </p:sp>
      <p:sp>
        <p:nvSpPr>
          <p:cNvPr id="580" name="Google Shape;802;p47">
            <a:extLst>
              <a:ext uri="{FF2B5EF4-FFF2-40B4-BE49-F238E27FC236}">
                <a16:creationId xmlns:a16="http://schemas.microsoft.com/office/drawing/2014/main" id="{B90AE48F-3146-5433-A724-CE5EB1C602C9}"/>
              </a:ext>
            </a:extLst>
          </p:cNvPr>
          <p:cNvSpPr txBox="1">
            <a:spLocks/>
          </p:cNvSpPr>
          <p:nvPr/>
        </p:nvSpPr>
        <p:spPr>
          <a:xfrm>
            <a:off x="5135316" y="3542268"/>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1500" dirty="0">
                <a:solidFill>
                  <a:srgbClr val="525272"/>
                </a:solidFill>
                <a:latin typeface="Montserrat Medium"/>
                <a:sym typeface="Montserrat Medium"/>
              </a:rPr>
              <a:t>Ahmed</a:t>
            </a:r>
          </a:p>
        </p:txBody>
      </p:sp>
      <p:pic>
        <p:nvPicPr>
          <p:cNvPr id="581" name="Picture 580">
            <a:extLst>
              <a:ext uri="{FF2B5EF4-FFF2-40B4-BE49-F238E27FC236}">
                <a16:creationId xmlns:a16="http://schemas.microsoft.com/office/drawing/2014/main" id="{4AEC3B59-078B-B25F-50C2-7972FA74B57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8008620" y="-5036"/>
            <a:ext cx="1132918" cy="833873"/>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2" name="Picture 1">
            <a:extLst>
              <a:ext uri="{FF2B5EF4-FFF2-40B4-BE49-F238E27FC236}">
                <a16:creationId xmlns:a16="http://schemas.microsoft.com/office/drawing/2014/main" id="{8B250678-CE4B-8C0D-7E9F-DA043629E2F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67" b="96889" l="0" r="98667">
                        <a14:foregroundMark x1="43556" y1="10222" x2="43556" y2="10222"/>
                        <a14:foregroundMark x1="44444" y1="10222" x2="55556" y2="11556"/>
                        <a14:foregroundMark x1="60444" y1="5333" x2="47556" y2="3111"/>
                        <a14:foregroundMark x1="16889" y1="63556" x2="18667" y2="84000"/>
                        <a14:foregroundMark x1="18667" y1="84000" x2="54222" y2="89333"/>
                        <a14:foregroundMark x1="74222" y1="55111" x2="64889" y2="90222"/>
                        <a14:foregroundMark x1="90222" y1="68444" x2="90222" y2="82667"/>
                        <a14:foregroundMark x1="83111" y1="65333" x2="93778" y2="69333"/>
                        <a14:foregroundMark x1="93778" y1="69333" x2="94667" y2="74222"/>
                        <a14:foregroundMark x1="96444" y1="66667" x2="92889" y2="92000"/>
                        <a14:foregroundMark x1="92889" y1="92000" x2="89333" y2="97333"/>
                        <a14:foregroundMark x1="98667" y1="65333" x2="97778" y2="93778"/>
                        <a14:foregroundMark x1="78222" y1="83111" x2="47556" y2="96000"/>
                        <a14:foregroundMark x1="47556" y1="96000" x2="24444" y2="93778"/>
                        <a14:foregroundMark x1="24444" y1="93778" x2="5778" y2="84444"/>
                        <a14:foregroundMark x1="5778" y1="84444" x2="2222" y2="72889"/>
                        <a14:foregroundMark x1="2222" y1="72889" x2="5778" y2="70667"/>
                        <a14:foregroundMark x1="64444" y1="72444" x2="63111" y2="80889"/>
                        <a14:foregroundMark x1="61778" y1="69778" x2="64444" y2="74667"/>
                        <a14:foregroundMark x1="64444" y1="71556" x2="60889" y2="80444"/>
                        <a14:foregroundMark x1="17333" y1="72000" x2="10222" y2="71556"/>
                        <a14:foregroundMark x1="1333" y1="80889" x2="2667" y2="87111"/>
                        <a14:foregroundMark x1="8000" y1="59556" x2="0" y2="64000"/>
                        <a14:backgroundMark x1="76889" y1="41778" x2="75111" y2="54667"/>
                      </a14:backgroundRemoval>
                    </a14:imgEffect>
                  </a14:imgLayer>
                </a14:imgProps>
              </a:ext>
            </a:extLst>
          </a:blip>
          <a:stretch>
            <a:fillRect/>
          </a:stretch>
        </p:blipFill>
        <p:spPr>
          <a:xfrm flipH="1">
            <a:off x="2415540" y="1676369"/>
            <a:ext cx="3459511" cy="3459511"/>
          </a:xfrm>
          <a:prstGeom prst="rect">
            <a:avLst/>
          </a:prstGeom>
        </p:spPr>
      </p:pic>
      <p:pic>
        <p:nvPicPr>
          <p:cNvPr id="9" name="Graphic 8" descr="Thought bubble outline">
            <a:extLst>
              <a:ext uri="{FF2B5EF4-FFF2-40B4-BE49-F238E27FC236}">
                <a16:creationId xmlns:a16="http://schemas.microsoft.com/office/drawing/2014/main" id="{128933DA-4DE5-B33E-E350-816C22E469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01775">
            <a:off x="4847151" y="-152360"/>
            <a:ext cx="3388533" cy="3388533"/>
          </a:xfrm>
          <a:prstGeom prst="rect">
            <a:avLst/>
          </a:prstGeom>
        </p:spPr>
      </p:pic>
      <p:sp>
        <p:nvSpPr>
          <p:cNvPr id="10" name="Google Shape;802;p47">
            <a:extLst>
              <a:ext uri="{FF2B5EF4-FFF2-40B4-BE49-F238E27FC236}">
                <a16:creationId xmlns:a16="http://schemas.microsoft.com/office/drawing/2014/main" id="{64F3F8E6-BA25-3180-3445-A94A6B6E4FFD}"/>
              </a:ext>
            </a:extLst>
          </p:cNvPr>
          <p:cNvSpPr txBox="1">
            <a:spLocks/>
          </p:cNvSpPr>
          <p:nvPr/>
        </p:nvSpPr>
        <p:spPr>
          <a:xfrm>
            <a:off x="5846117" y="1095689"/>
            <a:ext cx="164967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dirty="0">
                <a:solidFill>
                  <a:srgbClr val="D66B6B"/>
                </a:solidFill>
                <a:latin typeface="Montserrat Medium"/>
                <a:sym typeface="Montserrat Medium"/>
              </a:rPr>
              <a:t>Thank </a:t>
            </a:r>
            <a:r>
              <a:rPr lang="en-US" dirty="0">
                <a:solidFill>
                  <a:srgbClr val="525272"/>
                </a:solidFill>
                <a:latin typeface="Montserrat Medium"/>
                <a:sym typeface="Montserrat Medium"/>
              </a:rPr>
              <a:t>You</a:t>
            </a:r>
          </a:p>
        </p:txBody>
      </p:sp>
      <p:pic>
        <p:nvPicPr>
          <p:cNvPr id="11" name="Picture 10">
            <a:extLst>
              <a:ext uri="{FF2B5EF4-FFF2-40B4-BE49-F238E27FC236}">
                <a16:creationId xmlns:a16="http://schemas.microsoft.com/office/drawing/2014/main" id="{081AFFBE-351E-7887-B8BE-93276D1A6D6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8008620" y="-5036"/>
            <a:ext cx="1132918" cy="833873"/>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grpSp>
        <p:nvGrpSpPr>
          <p:cNvPr id="605" name="Google Shape;605;p44"/>
          <p:cNvGrpSpPr/>
          <p:nvPr/>
        </p:nvGrpSpPr>
        <p:grpSpPr>
          <a:xfrm>
            <a:off x="2410910" y="39655"/>
            <a:ext cx="1260000" cy="1499437"/>
            <a:chOff x="4032000" y="393863"/>
            <a:chExt cx="1260000" cy="1499437"/>
          </a:xfrm>
        </p:grpSpPr>
        <p:sp>
          <p:nvSpPr>
            <p:cNvPr id="606" name="Google Shape;606;p44"/>
            <p:cNvSpPr/>
            <p:nvPr/>
          </p:nvSpPr>
          <p:spPr>
            <a:xfrm rot="10800000">
              <a:off x="4347000" y="1578458"/>
              <a:ext cx="630000" cy="314842"/>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4"/>
          <p:cNvSpPr txBox="1">
            <a:spLocks noGrp="1"/>
          </p:cNvSpPr>
          <p:nvPr>
            <p:ph type="subTitle" idx="1"/>
          </p:nvPr>
        </p:nvSpPr>
        <p:spPr>
          <a:xfrm>
            <a:off x="3864483" y="3599258"/>
            <a:ext cx="5137754" cy="1430834"/>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US" sz="2000" b="1" dirty="0">
                <a:solidFill>
                  <a:schemeClr val="lt2"/>
                </a:solidFill>
                <a:latin typeface="Didact Gothic"/>
                <a:sym typeface="Didact Gothic"/>
              </a:rPr>
              <a:t>It refers to the name of </a:t>
            </a:r>
            <a:r>
              <a:rPr lang="en-US" sz="2300" b="1" dirty="0">
                <a:solidFill>
                  <a:schemeClr val="bg1">
                    <a:lumMod val="75000"/>
                  </a:schemeClr>
                </a:solidFill>
                <a:latin typeface="Didact Gothic"/>
                <a:sym typeface="Didact Gothic"/>
              </a:rPr>
              <a:t>Greek god </a:t>
            </a:r>
            <a:r>
              <a:rPr lang="en-US" sz="2000" b="1" dirty="0">
                <a:solidFill>
                  <a:schemeClr val="lt2"/>
                </a:solidFill>
                <a:latin typeface="Didact Gothic"/>
                <a:sym typeface="Didact Gothic"/>
              </a:rPr>
              <a:t>of medicine and healing (</a:t>
            </a:r>
            <a:r>
              <a:rPr lang="en-US" sz="2300" b="1" dirty="0" err="1">
                <a:solidFill>
                  <a:schemeClr val="bg1">
                    <a:lumMod val="75000"/>
                  </a:schemeClr>
                </a:solidFill>
                <a:latin typeface="Didact Gothic"/>
                <a:sym typeface="Didact Gothic"/>
              </a:rPr>
              <a:t>Ἀσκλη</a:t>
            </a:r>
            <a:r>
              <a:rPr lang="en-US" sz="2300" b="1" dirty="0">
                <a:solidFill>
                  <a:schemeClr val="bg1">
                    <a:lumMod val="75000"/>
                  </a:schemeClr>
                </a:solidFill>
                <a:latin typeface="Didact Gothic"/>
                <a:sym typeface="Didact Gothic"/>
              </a:rPr>
              <a:t>πιός</a:t>
            </a:r>
            <a:r>
              <a:rPr lang="en-US" sz="2000" b="1" dirty="0">
                <a:solidFill>
                  <a:schemeClr val="lt2"/>
                </a:solidFill>
                <a:latin typeface="Didact Gothic"/>
                <a:sym typeface="Didact Gothic"/>
              </a:rPr>
              <a:t>). His name is associated with health, medical knowledge and the art of healing. </a:t>
            </a:r>
            <a:endParaRPr sz="2000" b="1" dirty="0">
              <a:solidFill>
                <a:schemeClr val="lt2"/>
              </a:solidFill>
              <a:latin typeface="Didact Gothic"/>
              <a:sym typeface="Didact Gothic"/>
            </a:endParaRPr>
          </a:p>
        </p:txBody>
      </p:sp>
      <p:sp>
        <p:nvSpPr>
          <p:cNvPr id="609" name="Google Shape;609;p44"/>
          <p:cNvSpPr txBox="1">
            <a:spLocks noGrp="1"/>
          </p:cNvSpPr>
          <p:nvPr>
            <p:ph type="title"/>
          </p:nvPr>
        </p:nvSpPr>
        <p:spPr>
          <a:xfrm>
            <a:off x="1597310" y="1340618"/>
            <a:ext cx="2887200" cy="917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Na</a:t>
            </a:r>
            <a:r>
              <a:rPr lang="en" dirty="0">
                <a:solidFill>
                  <a:schemeClr val="dk1"/>
                </a:solidFill>
              </a:rPr>
              <a:t>me</a:t>
            </a:r>
            <a:endParaRPr dirty="0">
              <a:solidFill>
                <a:schemeClr val="dk1"/>
              </a:solidFill>
            </a:endParaRPr>
          </a:p>
        </p:txBody>
      </p:sp>
      <p:sp>
        <p:nvSpPr>
          <p:cNvPr id="610" name="Google Shape;610;p44"/>
          <p:cNvSpPr txBox="1">
            <a:spLocks noGrp="1"/>
          </p:cNvSpPr>
          <p:nvPr>
            <p:ph type="title" idx="2"/>
          </p:nvPr>
        </p:nvSpPr>
        <p:spPr>
          <a:xfrm>
            <a:off x="2533310" y="330993"/>
            <a:ext cx="1015200" cy="676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01</a:t>
            </a:r>
            <a:endParaRPr dirty="0"/>
          </a:p>
        </p:txBody>
      </p:sp>
      <p:sp>
        <p:nvSpPr>
          <p:cNvPr id="2" name="Google Shape;593;p42">
            <a:extLst>
              <a:ext uri="{FF2B5EF4-FFF2-40B4-BE49-F238E27FC236}">
                <a16:creationId xmlns:a16="http://schemas.microsoft.com/office/drawing/2014/main" id="{E7652127-758A-6207-CEF6-7C69EF49FBBB}"/>
              </a:ext>
            </a:extLst>
          </p:cNvPr>
          <p:cNvSpPr txBox="1">
            <a:spLocks/>
          </p:cNvSpPr>
          <p:nvPr/>
        </p:nvSpPr>
        <p:spPr>
          <a:xfrm>
            <a:off x="905293" y="2660738"/>
            <a:ext cx="4299586" cy="233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200"/>
              <a:buFont typeface="Didact Gothic"/>
              <a:buNone/>
              <a:defRPr sz="10000" b="1" i="0" u="none" strike="noStrike" cap="none">
                <a:solidFill>
                  <a:schemeClr val="lt2"/>
                </a:solidFill>
                <a:latin typeface="Didact Gothic"/>
                <a:ea typeface="Didact Gothic"/>
                <a:cs typeface="Didact Gothic"/>
                <a:sym typeface="Didact Gothic"/>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6000" dirty="0">
                <a:solidFill>
                  <a:schemeClr val="bg1">
                    <a:lumMod val="75000"/>
                  </a:schemeClr>
                </a:solidFill>
                <a:sym typeface="Montserrat Medium"/>
              </a:rPr>
              <a:t>ASCLEPIUS</a:t>
            </a:r>
            <a:endParaRPr lang="en-US" sz="6000" dirty="0">
              <a:solidFill>
                <a:schemeClr val="bg1">
                  <a:lumMod val="75000"/>
                </a:schemeClr>
              </a:solidFill>
            </a:endParaRPr>
          </a:p>
        </p:txBody>
      </p:sp>
      <p:pic>
        <p:nvPicPr>
          <p:cNvPr id="3" name="Graphic 2" descr="Back outline">
            <a:extLst>
              <a:ext uri="{FF2B5EF4-FFF2-40B4-BE49-F238E27FC236}">
                <a16:creationId xmlns:a16="http://schemas.microsoft.com/office/drawing/2014/main" id="{52120E72-862C-3E6A-6614-02DAA0274E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176336">
            <a:off x="1324408" y="1605028"/>
            <a:ext cx="914400" cy="914400"/>
          </a:xfrm>
          <a:prstGeom prst="rect">
            <a:avLst/>
          </a:prstGeom>
        </p:spPr>
      </p:pic>
      <p:pic>
        <p:nvPicPr>
          <p:cNvPr id="4" name="Graphic 3" descr="Back outline">
            <a:extLst>
              <a:ext uri="{FF2B5EF4-FFF2-40B4-BE49-F238E27FC236}">
                <a16:creationId xmlns:a16="http://schemas.microsoft.com/office/drawing/2014/main" id="{06FC89D9-93F9-7014-16C5-93C6A5DCBF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01627" flipH="1">
            <a:off x="3877486" y="1662883"/>
            <a:ext cx="921402" cy="851675"/>
          </a:xfrm>
          <a:prstGeom prst="rect">
            <a:avLst/>
          </a:prstGeom>
        </p:spPr>
      </p:pic>
      <p:pic>
        <p:nvPicPr>
          <p:cNvPr id="8" name="Graphic 7" descr="Back outline">
            <a:extLst>
              <a:ext uri="{FF2B5EF4-FFF2-40B4-BE49-F238E27FC236}">
                <a16:creationId xmlns:a16="http://schemas.microsoft.com/office/drawing/2014/main" id="{8431070D-CFAD-D3C7-C698-ACB045C72A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553395">
            <a:off x="2913542" y="3167638"/>
            <a:ext cx="1121459" cy="914400"/>
          </a:xfrm>
          <a:prstGeom prst="rect">
            <a:avLst/>
          </a:prstGeom>
        </p:spPr>
      </p:pic>
      <p:pic>
        <p:nvPicPr>
          <p:cNvPr id="9" name="Picture 8">
            <a:extLst>
              <a:ext uri="{FF2B5EF4-FFF2-40B4-BE49-F238E27FC236}">
                <a16:creationId xmlns:a16="http://schemas.microsoft.com/office/drawing/2014/main" id="{C73865FB-40A1-DEDA-380E-9711DC912C9D}"/>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11" name="Picture 10">
            <a:extLst>
              <a:ext uri="{FF2B5EF4-FFF2-40B4-BE49-F238E27FC236}">
                <a16:creationId xmlns:a16="http://schemas.microsoft.com/office/drawing/2014/main" id="{6A875150-9E8C-F6BE-5D6B-5F4D11CE50C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883" b="98828" l="9896" r="89974">
                        <a14:foregroundMark x1="53385" y1="11328" x2="53385" y2="11328"/>
                        <a14:foregroundMark x1="62760" y1="8398" x2="47917" y2="11914"/>
                        <a14:foregroundMark x1="47917" y1="11914" x2="58333" y2="6445"/>
                        <a14:foregroundMark x1="61458" y1="4004" x2="48438" y2="4980"/>
                        <a14:foregroundMark x1="48438" y1="4980" x2="42188" y2="14648"/>
                        <a14:foregroundMark x1="42188" y1="14648" x2="42188" y2="15137"/>
                        <a14:foregroundMark x1="38932" y1="24902" x2="26563" y2="32324"/>
                        <a14:foregroundMark x1="26563" y1="32324" x2="17578" y2="52051"/>
                        <a14:foregroundMark x1="13281" y1="56641" x2="16276" y2="80371"/>
                        <a14:foregroundMark x1="16276" y1="80371" x2="18490" y2="84277"/>
                        <a14:foregroundMark x1="10417" y1="80859" x2="10156" y2="82910"/>
                        <a14:foregroundMark x1="10026" y1="83887" x2="9896" y2="86426"/>
                        <a14:foregroundMark x1="16276" y1="87598" x2="14583" y2="93555"/>
                        <a14:foregroundMark x1="22135" y1="92285" x2="22135" y2="94238"/>
                        <a14:foregroundMark x1="18359" y1="94531" x2="18359" y2="98828"/>
                        <a14:foregroundMark x1="16406" y1="97168" x2="16406" y2="98340"/>
                      </a14:backgroundRemoval>
                    </a14:imgEffect>
                    <a14:imgEffect>
                      <a14:sharpenSoften amount="50000"/>
                    </a14:imgEffect>
                    <a14:imgEffect>
                      <a14:brightnessContrast contrast="20000"/>
                    </a14:imgEffect>
                  </a14:imgLayer>
                </a14:imgProps>
              </a:ext>
              <a:ext uri="{837473B0-CC2E-450A-ABE3-18F120FF3D39}">
                <a1611:picAttrSrcUrl xmlns:a1611="http://schemas.microsoft.com/office/drawing/2016/11/main" r:id="rId11"/>
              </a:ext>
            </a:extLst>
          </a:blip>
          <a:srcRect l="7933" t="1088" r="11318" b="-1"/>
          <a:stretch/>
        </p:blipFill>
        <p:spPr>
          <a:xfrm flipH="1">
            <a:off x="7738896" y="1299055"/>
            <a:ext cx="1263341" cy="2063357"/>
          </a:xfrm>
          <a:prstGeom prst="rect">
            <a:avLst/>
          </a:prstGeom>
        </p:spPr>
      </p:pic>
      <p:pic>
        <p:nvPicPr>
          <p:cNvPr id="13" name="Graphic 12" descr="Back outline">
            <a:extLst>
              <a:ext uri="{FF2B5EF4-FFF2-40B4-BE49-F238E27FC236}">
                <a16:creationId xmlns:a16="http://schemas.microsoft.com/office/drawing/2014/main" id="{30F49438-C698-0168-5DC1-45010E55EE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489174" flipH="1" flipV="1">
            <a:off x="7172738" y="3139917"/>
            <a:ext cx="921402" cy="7713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4">
          <a:extLst>
            <a:ext uri="{FF2B5EF4-FFF2-40B4-BE49-F238E27FC236}">
              <a16:creationId xmlns:a16="http://schemas.microsoft.com/office/drawing/2014/main" id="{5759A715-C00F-B391-9CEA-007E6A489407}"/>
            </a:ext>
          </a:extLst>
        </p:cNvPr>
        <p:cNvGrpSpPr/>
        <p:nvPr/>
      </p:nvGrpSpPr>
      <p:grpSpPr>
        <a:xfrm>
          <a:off x="0" y="0"/>
          <a:ext cx="0" cy="0"/>
          <a:chOff x="0" y="0"/>
          <a:chExt cx="0" cy="0"/>
        </a:xfrm>
      </p:grpSpPr>
      <p:grpSp>
        <p:nvGrpSpPr>
          <p:cNvPr id="605" name="Google Shape;605;p44">
            <a:extLst>
              <a:ext uri="{FF2B5EF4-FFF2-40B4-BE49-F238E27FC236}">
                <a16:creationId xmlns:a16="http://schemas.microsoft.com/office/drawing/2014/main" id="{6D35600F-D095-24E5-3BBE-8042FB880E27}"/>
              </a:ext>
            </a:extLst>
          </p:cNvPr>
          <p:cNvGrpSpPr/>
          <p:nvPr/>
        </p:nvGrpSpPr>
        <p:grpSpPr>
          <a:xfrm>
            <a:off x="2410910" y="39655"/>
            <a:ext cx="1260000" cy="1499437"/>
            <a:chOff x="4032000" y="393863"/>
            <a:chExt cx="1260000" cy="1499437"/>
          </a:xfrm>
        </p:grpSpPr>
        <p:sp>
          <p:nvSpPr>
            <p:cNvPr id="606" name="Google Shape;606;p44">
              <a:extLst>
                <a:ext uri="{FF2B5EF4-FFF2-40B4-BE49-F238E27FC236}">
                  <a16:creationId xmlns:a16="http://schemas.microsoft.com/office/drawing/2014/main" id="{17F9217C-BD6B-FC37-2824-A95E34FF1D92}"/>
                </a:ext>
              </a:extLst>
            </p:cNvPr>
            <p:cNvSpPr/>
            <p:nvPr/>
          </p:nvSpPr>
          <p:spPr>
            <a:xfrm rot="10800000">
              <a:off x="4347000" y="1578458"/>
              <a:ext cx="630000" cy="314842"/>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a:extLst>
                <a:ext uri="{FF2B5EF4-FFF2-40B4-BE49-F238E27FC236}">
                  <a16:creationId xmlns:a16="http://schemas.microsoft.com/office/drawing/2014/main" id="{ED5D89E0-613C-45A5-0AB1-3030770F166C}"/>
                </a:ext>
              </a:extLst>
            </p:cNvPr>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4">
            <a:extLst>
              <a:ext uri="{FF2B5EF4-FFF2-40B4-BE49-F238E27FC236}">
                <a16:creationId xmlns:a16="http://schemas.microsoft.com/office/drawing/2014/main" id="{F650F70D-162D-079C-7353-645833DAFADC}"/>
              </a:ext>
            </a:extLst>
          </p:cNvPr>
          <p:cNvSpPr txBox="1">
            <a:spLocks noGrp="1"/>
          </p:cNvSpPr>
          <p:nvPr>
            <p:ph type="subTitle" idx="1"/>
          </p:nvPr>
        </p:nvSpPr>
        <p:spPr>
          <a:xfrm>
            <a:off x="3864483" y="3599258"/>
            <a:ext cx="5137754" cy="901858"/>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US" sz="2400" dirty="0"/>
              <a:t>The color gray is associated with </a:t>
            </a:r>
            <a:r>
              <a:rPr lang="en-US" sz="2400" b="1" dirty="0">
                <a:solidFill>
                  <a:schemeClr val="lt2"/>
                </a:solidFill>
                <a:latin typeface="Didact Gothic"/>
              </a:rPr>
              <a:t>ancient Greek civilization</a:t>
            </a:r>
            <a:r>
              <a:rPr lang="en-US" sz="2400" dirty="0"/>
              <a:t>. </a:t>
            </a:r>
            <a:endParaRPr sz="2000" b="1" dirty="0">
              <a:solidFill>
                <a:schemeClr val="lt2"/>
              </a:solidFill>
              <a:latin typeface="Didact Gothic"/>
              <a:sym typeface="Didact Gothic"/>
            </a:endParaRPr>
          </a:p>
        </p:txBody>
      </p:sp>
      <p:sp>
        <p:nvSpPr>
          <p:cNvPr id="609" name="Google Shape;609;p44">
            <a:extLst>
              <a:ext uri="{FF2B5EF4-FFF2-40B4-BE49-F238E27FC236}">
                <a16:creationId xmlns:a16="http://schemas.microsoft.com/office/drawing/2014/main" id="{4E076E1A-A68B-CA66-1481-9798FC3B85B3}"/>
              </a:ext>
            </a:extLst>
          </p:cNvPr>
          <p:cNvSpPr txBox="1">
            <a:spLocks noGrp="1"/>
          </p:cNvSpPr>
          <p:nvPr>
            <p:ph type="title"/>
          </p:nvPr>
        </p:nvSpPr>
        <p:spPr>
          <a:xfrm>
            <a:off x="2054640" y="1450560"/>
            <a:ext cx="2000892" cy="9174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US" dirty="0" err="1"/>
              <a:t>Col</a:t>
            </a:r>
            <a:r>
              <a:rPr lang="en-US" dirty="0" err="1">
                <a:solidFill>
                  <a:schemeClr val="dk1"/>
                </a:solidFill>
              </a:rPr>
              <a:t>our</a:t>
            </a:r>
            <a:endParaRPr lang="en-US" dirty="0">
              <a:solidFill>
                <a:schemeClr val="dk1"/>
              </a:solidFill>
            </a:endParaRPr>
          </a:p>
        </p:txBody>
      </p:sp>
      <p:sp>
        <p:nvSpPr>
          <p:cNvPr id="610" name="Google Shape;610;p44">
            <a:extLst>
              <a:ext uri="{FF2B5EF4-FFF2-40B4-BE49-F238E27FC236}">
                <a16:creationId xmlns:a16="http://schemas.microsoft.com/office/drawing/2014/main" id="{D9044FE7-7AD6-DD1C-DCB5-95C9B61EB235}"/>
              </a:ext>
            </a:extLst>
          </p:cNvPr>
          <p:cNvSpPr txBox="1">
            <a:spLocks noGrp="1"/>
          </p:cNvSpPr>
          <p:nvPr>
            <p:ph type="title" idx="2"/>
          </p:nvPr>
        </p:nvSpPr>
        <p:spPr>
          <a:xfrm>
            <a:off x="2533310" y="330993"/>
            <a:ext cx="1015200" cy="676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02</a:t>
            </a:r>
            <a:endParaRPr dirty="0"/>
          </a:p>
        </p:txBody>
      </p:sp>
      <p:sp>
        <p:nvSpPr>
          <p:cNvPr id="2" name="Google Shape;593;p42">
            <a:extLst>
              <a:ext uri="{FF2B5EF4-FFF2-40B4-BE49-F238E27FC236}">
                <a16:creationId xmlns:a16="http://schemas.microsoft.com/office/drawing/2014/main" id="{9F40CF98-A482-C4DA-E834-14A6E10C557B}"/>
              </a:ext>
            </a:extLst>
          </p:cNvPr>
          <p:cNvSpPr txBox="1">
            <a:spLocks/>
          </p:cNvSpPr>
          <p:nvPr/>
        </p:nvSpPr>
        <p:spPr>
          <a:xfrm>
            <a:off x="486209" y="2622983"/>
            <a:ext cx="5137754" cy="2336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4200"/>
              <a:buFont typeface="Didact Gothic"/>
              <a:buNone/>
              <a:defRPr sz="10000" b="1" i="0" u="none" strike="noStrike" cap="none">
                <a:solidFill>
                  <a:schemeClr val="lt2"/>
                </a:solidFill>
                <a:latin typeface="Didact Gothic"/>
                <a:ea typeface="Didact Gothic"/>
                <a:cs typeface="Didact Gothic"/>
                <a:sym typeface="Didact Gothic"/>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6000" dirty="0">
                <a:solidFill>
                  <a:schemeClr val="bg1">
                    <a:lumMod val="75000"/>
                  </a:schemeClr>
                </a:solidFill>
                <a:sym typeface="Montserrat Medium"/>
              </a:rPr>
              <a:t>Gray</a:t>
            </a:r>
            <a:endParaRPr lang="en-US" sz="6000" dirty="0">
              <a:solidFill>
                <a:schemeClr val="bg1">
                  <a:lumMod val="75000"/>
                </a:schemeClr>
              </a:solidFill>
            </a:endParaRPr>
          </a:p>
        </p:txBody>
      </p:sp>
      <p:pic>
        <p:nvPicPr>
          <p:cNvPr id="3" name="Graphic 2" descr="Back outline">
            <a:extLst>
              <a:ext uri="{FF2B5EF4-FFF2-40B4-BE49-F238E27FC236}">
                <a16:creationId xmlns:a16="http://schemas.microsoft.com/office/drawing/2014/main" id="{4618000C-A0DD-8F97-8CE3-58E9694816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176336">
            <a:off x="1274789" y="1696207"/>
            <a:ext cx="914400" cy="914400"/>
          </a:xfrm>
          <a:prstGeom prst="rect">
            <a:avLst/>
          </a:prstGeom>
        </p:spPr>
      </p:pic>
      <p:pic>
        <p:nvPicPr>
          <p:cNvPr id="4" name="Graphic 3" descr="Back outline">
            <a:extLst>
              <a:ext uri="{FF2B5EF4-FFF2-40B4-BE49-F238E27FC236}">
                <a16:creationId xmlns:a16="http://schemas.microsoft.com/office/drawing/2014/main" id="{9226A40C-49AF-B82F-EC1E-47E8044BE2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01627" flipH="1">
            <a:off x="3917560" y="1750616"/>
            <a:ext cx="921402" cy="851675"/>
          </a:xfrm>
          <a:prstGeom prst="rect">
            <a:avLst/>
          </a:prstGeom>
        </p:spPr>
      </p:pic>
      <p:pic>
        <p:nvPicPr>
          <p:cNvPr id="8" name="Graphic 7" descr="Back outline">
            <a:extLst>
              <a:ext uri="{FF2B5EF4-FFF2-40B4-BE49-F238E27FC236}">
                <a16:creationId xmlns:a16="http://schemas.microsoft.com/office/drawing/2014/main" id="{9CA1DD51-7EBE-A354-3947-4C98E0C557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553395">
            <a:off x="2913542" y="3167638"/>
            <a:ext cx="1121459" cy="914400"/>
          </a:xfrm>
          <a:prstGeom prst="rect">
            <a:avLst/>
          </a:prstGeom>
        </p:spPr>
      </p:pic>
      <p:pic>
        <p:nvPicPr>
          <p:cNvPr id="5" name="Google Shape;316;p46">
            <a:extLst>
              <a:ext uri="{FF2B5EF4-FFF2-40B4-BE49-F238E27FC236}">
                <a16:creationId xmlns:a16="http://schemas.microsoft.com/office/drawing/2014/main" id="{93A070C0-7B94-3764-B201-8A82CFFE40C1}"/>
              </a:ext>
            </a:extLst>
          </p:cNvPr>
          <p:cNvPicPr preferRelativeResize="0"/>
          <p:nvPr/>
        </p:nvPicPr>
        <p:blipFill rotWithShape="1">
          <a:blip r:embed="rId7">
            <a:alphaModFix/>
            <a:extLst>
              <a:ext uri="{BEBA8EAE-BF5A-486C-A8C5-ECC9F3942E4B}">
                <a14:imgProps xmlns:a14="http://schemas.microsoft.com/office/drawing/2010/main">
                  <a14:imgLayer r:embed="rId8">
                    <a14:imgEffect>
                      <a14:saturation sat="33000"/>
                    </a14:imgEffect>
                  </a14:imgLayer>
                </a14:imgProps>
              </a:ext>
            </a:extLst>
          </a:blip>
          <a:srcRect l="29265" t="10706" r="24118"/>
          <a:stretch/>
        </p:blipFill>
        <p:spPr>
          <a:xfrm rot="-3599992">
            <a:off x="3783795" y="4279499"/>
            <a:ext cx="556329" cy="1036013"/>
          </a:xfrm>
          <a:prstGeom prst="rect">
            <a:avLst/>
          </a:prstGeom>
          <a:noFill/>
          <a:ln>
            <a:noFill/>
          </a:ln>
        </p:spPr>
      </p:pic>
      <p:pic>
        <p:nvPicPr>
          <p:cNvPr id="7" name="Picture 6">
            <a:extLst>
              <a:ext uri="{FF2B5EF4-FFF2-40B4-BE49-F238E27FC236}">
                <a16:creationId xmlns:a16="http://schemas.microsoft.com/office/drawing/2014/main" id="{F4A06DC3-0765-8E87-61B8-3CD8987AB2B0}"/>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10" name="Picture 9" descr="A close-up of Temple of Olympian Zeus, Athens">
            <a:extLst>
              <a:ext uri="{FF2B5EF4-FFF2-40B4-BE49-F238E27FC236}">
                <a16:creationId xmlns:a16="http://schemas.microsoft.com/office/drawing/2014/main" id="{4E88E203-01B0-A58A-38B9-897D6589D18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7032" b="98082" l="1099" r="99588">
                        <a14:foregroundMark x1="67445" y1="10594" x2="49176" y2="19361"/>
                        <a14:foregroundMark x1="1759" y1="60731" x2="1236" y2="61187"/>
                        <a14:foregroundMark x1="49176" y1="19361" x2="1759" y2="60731"/>
                        <a14:foregroundMark x1="65797" y1="8676" x2="61126" y2="10320"/>
                        <a14:foregroundMark x1="70330" y1="7032" x2="99588" y2="13790"/>
                        <a14:foregroundMark x1="69505" y1="31142" x2="72527" y2="91781"/>
                        <a14:foregroundMark x1="78434" y1="33790" x2="78709" y2="78447"/>
                        <a14:foregroundMark x1="78709" y1="78447" x2="75000" y2="95799"/>
                        <a14:foregroundMark x1="75000" y1="95799" x2="75962" y2="98082"/>
                        <a14:backgroundMark x1="28297" y1="67763" x2="26511" y2="76530"/>
                        <a14:backgroundMark x1="30495" y1="60913" x2="30495" y2="60913"/>
                        <a14:backgroundMark x1="687" y1="60731" x2="687" y2="60731"/>
                        <a14:backgroundMark x1="30769" y1="59087" x2="30769" y2="59087"/>
                        <a14:backgroundMark x1="51236" y1="85297" x2="50000" y2="95160"/>
                        <a14:backgroundMark x1="50000" y1="95160" x2="51236" y2="96164"/>
                        <a14:backgroundMark x1="98901" y1="63014" x2="99176" y2="68767"/>
                        <a14:backgroundMark x1="8379" y1="72877" x2="8379" y2="72877"/>
                        <a14:backgroundMark x1="6044" y1="87215" x2="6044" y2="87215"/>
                        <a14:backgroundMark x1="5495" y1="90228" x2="5495" y2="90228"/>
                        <a14:backgroundMark x1="5082" y1="91872" x2="5082" y2="91872"/>
                        <a14:backgroundMark x1="6319" y1="83379" x2="6319" y2="83379"/>
                        <a14:backgroundMark x1="7143" y1="80913" x2="7143" y2="80913"/>
                        <a14:backgroundMark x1="8242" y1="76804" x2="8242" y2="76804"/>
                        <a14:backgroundMark x1="7418" y1="80091" x2="7418" y2="80091"/>
                      </a14:backgroundRemoval>
                    </a14:imgEffect>
                  </a14:imgLayer>
                </a14:imgProps>
              </a:ext>
              <a:ext uri="{837473B0-CC2E-450A-ABE3-18F120FF3D39}">
                <a1611:picAttrSrcUrl xmlns:a1611="http://schemas.microsoft.com/office/drawing/2016/11/main" r:id="rId13"/>
              </a:ext>
            </a:extLst>
          </a:blip>
          <a:stretch>
            <a:fillRect/>
          </a:stretch>
        </p:blipFill>
        <p:spPr>
          <a:xfrm>
            <a:off x="7634232" y="1226711"/>
            <a:ext cx="1517496" cy="2282498"/>
          </a:xfrm>
          <a:prstGeom prst="rect">
            <a:avLst/>
          </a:prstGeom>
        </p:spPr>
      </p:pic>
      <p:pic>
        <p:nvPicPr>
          <p:cNvPr id="11" name="Graphic 10" descr="Back outline">
            <a:extLst>
              <a:ext uri="{FF2B5EF4-FFF2-40B4-BE49-F238E27FC236}">
                <a16:creationId xmlns:a16="http://schemas.microsoft.com/office/drawing/2014/main" id="{DEE01CF8-42E0-EE8F-130E-69208A60E0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365023" flipH="1">
            <a:off x="6706759" y="2880802"/>
            <a:ext cx="921402" cy="902838"/>
          </a:xfrm>
          <a:prstGeom prst="rect">
            <a:avLst/>
          </a:prstGeom>
        </p:spPr>
      </p:pic>
    </p:spTree>
    <p:extLst>
      <p:ext uri="{BB962C8B-B14F-4D97-AF65-F5344CB8AC3E}">
        <p14:creationId xmlns:p14="http://schemas.microsoft.com/office/powerpoint/2010/main" val="237958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4">
          <a:extLst>
            <a:ext uri="{FF2B5EF4-FFF2-40B4-BE49-F238E27FC236}">
              <a16:creationId xmlns:a16="http://schemas.microsoft.com/office/drawing/2014/main" id="{487F0BC9-63FD-7FB1-CF65-07F746EF7AD4}"/>
            </a:ext>
          </a:extLst>
        </p:cNvPr>
        <p:cNvGrpSpPr/>
        <p:nvPr/>
      </p:nvGrpSpPr>
      <p:grpSpPr>
        <a:xfrm>
          <a:off x="0" y="0"/>
          <a:ext cx="0" cy="0"/>
          <a:chOff x="0" y="0"/>
          <a:chExt cx="0" cy="0"/>
        </a:xfrm>
      </p:grpSpPr>
      <p:grpSp>
        <p:nvGrpSpPr>
          <p:cNvPr id="605" name="Google Shape;605;p44">
            <a:extLst>
              <a:ext uri="{FF2B5EF4-FFF2-40B4-BE49-F238E27FC236}">
                <a16:creationId xmlns:a16="http://schemas.microsoft.com/office/drawing/2014/main" id="{DA3DF8E3-7A06-2422-C4ED-CE757C6CD943}"/>
              </a:ext>
            </a:extLst>
          </p:cNvPr>
          <p:cNvGrpSpPr/>
          <p:nvPr/>
        </p:nvGrpSpPr>
        <p:grpSpPr>
          <a:xfrm>
            <a:off x="2410910" y="39655"/>
            <a:ext cx="1260000" cy="1499437"/>
            <a:chOff x="4032000" y="393863"/>
            <a:chExt cx="1260000" cy="1499437"/>
          </a:xfrm>
        </p:grpSpPr>
        <p:sp>
          <p:nvSpPr>
            <p:cNvPr id="606" name="Google Shape;606;p44">
              <a:extLst>
                <a:ext uri="{FF2B5EF4-FFF2-40B4-BE49-F238E27FC236}">
                  <a16:creationId xmlns:a16="http://schemas.microsoft.com/office/drawing/2014/main" id="{35CD2C9A-F8C6-12BC-333A-DFE1C3608B5F}"/>
                </a:ext>
              </a:extLst>
            </p:cNvPr>
            <p:cNvSpPr/>
            <p:nvPr/>
          </p:nvSpPr>
          <p:spPr>
            <a:xfrm rot="10800000">
              <a:off x="4347000" y="1578458"/>
              <a:ext cx="630000" cy="314842"/>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a:extLst>
                <a:ext uri="{FF2B5EF4-FFF2-40B4-BE49-F238E27FC236}">
                  <a16:creationId xmlns:a16="http://schemas.microsoft.com/office/drawing/2014/main" id="{23750186-E407-86B1-35AA-F3AAD09D84A7}"/>
                </a:ext>
              </a:extLst>
            </p:cNvPr>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4">
            <a:extLst>
              <a:ext uri="{FF2B5EF4-FFF2-40B4-BE49-F238E27FC236}">
                <a16:creationId xmlns:a16="http://schemas.microsoft.com/office/drawing/2014/main" id="{76BBDFB7-E676-FB53-9C12-5C7BA2B2058E}"/>
              </a:ext>
            </a:extLst>
          </p:cNvPr>
          <p:cNvSpPr txBox="1">
            <a:spLocks noGrp="1"/>
          </p:cNvSpPr>
          <p:nvPr>
            <p:ph type="subTitle" idx="1"/>
          </p:nvPr>
        </p:nvSpPr>
        <p:spPr>
          <a:xfrm>
            <a:off x="3914420" y="3806457"/>
            <a:ext cx="5137754" cy="538717"/>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US" sz="2800" dirty="0"/>
              <a:t>It refers to </a:t>
            </a:r>
            <a:r>
              <a:rPr lang="en-US" sz="2400" dirty="0"/>
              <a:t>rod</a:t>
            </a:r>
            <a:r>
              <a:rPr lang="en-US" sz="2800" dirty="0"/>
              <a:t> of </a:t>
            </a:r>
            <a:r>
              <a:rPr lang="en-US" sz="2800" dirty="0">
                <a:solidFill>
                  <a:schemeClr val="bg1">
                    <a:lumMod val="75000"/>
                  </a:schemeClr>
                </a:solidFill>
              </a:rPr>
              <a:t>Asclepius.</a:t>
            </a:r>
            <a:r>
              <a:rPr lang="en-US" sz="2800" dirty="0"/>
              <a:t> </a:t>
            </a:r>
            <a:endParaRPr sz="2000" b="1" dirty="0">
              <a:solidFill>
                <a:schemeClr val="lt2"/>
              </a:solidFill>
              <a:latin typeface="Didact Gothic"/>
              <a:sym typeface="Didact Gothic"/>
            </a:endParaRPr>
          </a:p>
        </p:txBody>
      </p:sp>
      <p:sp>
        <p:nvSpPr>
          <p:cNvPr id="609" name="Google Shape;609;p44">
            <a:extLst>
              <a:ext uri="{FF2B5EF4-FFF2-40B4-BE49-F238E27FC236}">
                <a16:creationId xmlns:a16="http://schemas.microsoft.com/office/drawing/2014/main" id="{CF24CD9C-032E-5788-AE89-49205CC1E17E}"/>
              </a:ext>
            </a:extLst>
          </p:cNvPr>
          <p:cNvSpPr txBox="1">
            <a:spLocks noGrp="1"/>
          </p:cNvSpPr>
          <p:nvPr>
            <p:ph type="title"/>
          </p:nvPr>
        </p:nvSpPr>
        <p:spPr>
          <a:xfrm>
            <a:off x="1913528" y="1402710"/>
            <a:ext cx="2000892" cy="917400"/>
          </a:xfrm>
          <a:prstGeom prst="rect">
            <a:avLst/>
          </a:prstGeom>
        </p:spPr>
        <p:txBody>
          <a:bodyPr spcFirstLastPara="1" wrap="square" lIns="0" tIns="91425" rIns="0" bIns="91425" anchor="ctr" anchorCtr="0">
            <a:noAutofit/>
          </a:bodyPr>
          <a:lstStyle/>
          <a:p>
            <a:r>
              <a:rPr lang="en-US" dirty="0"/>
              <a:t>Lo</a:t>
            </a:r>
            <a:r>
              <a:rPr lang="en-US" dirty="0">
                <a:solidFill>
                  <a:schemeClr val="dk1"/>
                </a:solidFill>
              </a:rPr>
              <a:t>go</a:t>
            </a:r>
          </a:p>
        </p:txBody>
      </p:sp>
      <p:sp>
        <p:nvSpPr>
          <p:cNvPr id="610" name="Google Shape;610;p44">
            <a:extLst>
              <a:ext uri="{FF2B5EF4-FFF2-40B4-BE49-F238E27FC236}">
                <a16:creationId xmlns:a16="http://schemas.microsoft.com/office/drawing/2014/main" id="{FFB8864E-BCE3-CF93-F0D8-5506B359011E}"/>
              </a:ext>
            </a:extLst>
          </p:cNvPr>
          <p:cNvSpPr txBox="1">
            <a:spLocks noGrp="1"/>
          </p:cNvSpPr>
          <p:nvPr>
            <p:ph type="title" idx="2"/>
          </p:nvPr>
        </p:nvSpPr>
        <p:spPr>
          <a:xfrm>
            <a:off x="2533310" y="330993"/>
            <a:ext cx="1015200" cy="676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03</a:t>
            </a:r>
            <a:endParaRPr dirty="0"/>
          </a:p>
        </p:txBody>
      </p:sp>
      <p:pic>
        <p:nvPicPr>
          <p:cNvPr id="3" name="Graphic 2" descr="Back outline">
            <a:extLst>
              <a:ext uri="{FF2B5EF4-FFF2-40B4-BE49-F238E27FC236}">
                <a16:creationId xmlns:a16="http://schemas.microsoft.com/office/drawing/2014/main" id="{F4E44ADD-080B-CEC5-8F61-12C32F31DF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176336">
            <a:off x="1309376" y="1722897"/>
            <a:ext cx="914400" cy="914400"/>
          </a:xfrm>
          <a:prstGeom prst="rect">
            <a:avLst/>
          </a:prstGeom>
        </p:spPr>
      </p:pic>
      <p:pic>
        <p:nvPicPr>
          <p:cNvPr id="4" name="Graphic 3" descr="Back outline">
            <a:extLst>
              <a:ext uri="{FF2B5EF4-FFF2-40B4-BE49-F238E27FC236}">
                <a16:creationId xmlns:a16="http://schemas.microsoft.com/office/drawing/2014/main" id="{7E14FBD2-C1A7-F671-1A86-6C23F17360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01627" flipH="1">
            <a:off x="3627737" y="1750616"/>
            <a:ext cx="921402" cy="851675"/>
          </a:xfrm>
          <a:prstGeom prst="rect">
            <a:avLst/>
          </a:prstGeom>
        </p:spPr>
      </p:pic>
      <p:pic>
        <p:nvPicPr>
          <p:cNvPr id="8" name="Graphic 7" descr="Back outline">
            <a:extLst>
              <a:ext uri="{FF2B5EF4-FFF2-40B4-BE49-F238E27FC236}">
                <a16:creationId xmlns:a16="http://schemas.microsoft.com/office/drawing/2014/main" id="{6FE12912-FB5F-91AE-337D-1B029ECA2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556628">
            <a:off x="3043882" y="3558198"/>
            <a:ext cx="1121459" cy="914400"/>
          </a:xfrm>
          <a:prstGeom prst="rect">
            <a:avLst/>
          </a:prstGeom>
        </p:spPr>
      </p:pic>
      <p:pic>
        <p:nvPicPr>
          <p:cNvPr id="5" name="Picture 4">
            <a:extLst>
              <a:ext uri="{FF2B5EF4-FFF2-40B4-BE49-F238E27FC236}">
                <a16:creationId xmlns:a16="http://schemas.microsoft.com/office/drawing/2014/main" id="{6DC0962D-D4FD-4C09-BC0B-0B90D539A180}"/>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1719607" y="2246098"/>
            <a:ext cx="2445457" cy="1799954"/>
          </a:xfrm>
          <a:prstGeom prst="rect">
            <a:avLst/>
          </a:prstGeom>
          <a:ln>
            <a:noFill/>
          </a:ln>
        </p:spPr>
      </p:pic>
      <p:pic>
        <p:nvPicPr>
          <p:cNvPr id="6" name="Google Shape;817;p62">
            <a:extLst>
              <a:ext uri="{FF2B5EF4-FFF2-40B4-BE49-F238E27FC236}">
                <a16:creationId xmlns:a16="http://schemas.microsoft.com/office/drawing/2014/main" id="{160C458D-624F-94C4-D022-092D3B5A5F9F}"/>
              </a:ext>
            </a:extLst>
          </p:cNvPr>
          <p:cNvPicPr preferRelativeResize="0"/>
          <p:nvPr/>
        </p:nvPicPr>
        <p:blipFill rotWithShape="1">
          <a:blip r:embed="rId9">
            <a:alphaModFix/>
          </a:blip>
          <a:srcRect l="1527" t="-11549" r="58491" b="28098"/>
          <a:stretch/>
        </p:blipFill>
        <p:spPr>
          <a:xfrm rot="3148536">
            <a:off x="-275054" y="-626016"/>
            <a:ext cx="1401962" cy="1880316"/>
          </a:xfrm>
          <a:prstGeom prst="rect">
            <a:avLst/>
          </a:prstGeom>
          <a:noFill/>
          <a:ln>
            <a:noFill/>
          </a:ln>
        </p:spPr>
      </p:pic>
      <p:pic>
        <p:nvPicPr>
          <p:cNvPr id="9" name="Picture 8" descr="A drawing of a human body&#10;&#10;AI-generated content may be incorrect.">
            <a:extLst>
              <a:ext uri="{FF2B5EF4-FFF2-40B4-BE49-F238E27FC236}">
                <a16:creationId xmlns:a16="http://schemas.microsoft.com/office/drawing/2014/main" id="{F5E0DCA3-B168-F9F7-94D2-B8252C1D80E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6102" b="95254" l="10000" r="94091">
                        <a14:foregroundMark x1="55909" y1="8814" x2="55909" y2="8814"/>
                        <a14:foregroundMark x1="53636" y1="6102" x2="53636" y2="6102"/>
                        <a14:foregroundMark x1="76818" y1="33898" x2="76818" y2="33898"/>
                        <a14:foregroundMark x1="82727" y1="40000" x2="82727" y2="40000"/>
                        <a14:foregroundMark x1="80909" y1="79322" x2="80909" y2="79322"/>
                        <a14:foregroundMark x1="81818" y1="91186" x2="81818" y2="91186"/>
                        <a14:foregroundMark x1="89091" y1="95254" x2="89091" y2="95254"/>
                        <a14:foregroundMark x1="54091" y1="95593" x2="54091" y2="95593"/>
                        <a14:foregroundMark x1="84545" y1="43390" x2="85455" y2="44068"/>
                        <a14:foregroundMark x1="89545" y1="49153" x2="89545" y2="49153"/>
                        <a14:foregroundMark x1="94091" y1="52542" x2="94091" y2="52542"/>
                        <a14:foregroundMark x1="92727" y1="56610" x2="92727" y2="56610"/>
                        <a14:foregroundMark x1="91364" y1="57966" x2="91364" y2="57966"/>
                        <a14:foregroundMark x1="29091" y1="55254" x2="29091" y2="55254"/>
                        <a14:backgroundMark x1="25455" y1="8475" x2="25455" y2="8475"/>
                        <a14:backgroundMark x1="70909" y1="42034" x2="70909" y2="42034"/>
                        <a14:backgroundMark x1="69545" y1="35593" x2="72273" y2="43729"/>
                        <a14:backgroundMark x1="39091" y1="37288" x2="38636" y2="38305"/>
                        <a14:backgroundMark x1="35454" y1="55254" x2="37273" y2="58644"/>
                        <a14:backgroundMark x1="34545" y1="53559" x2="35454" y2="55254"/>
                        <a14:backgroundMark x1="69545" y1="69492" x2="66818" y2="75932"/>
                        <a14:backgroundMark x1="62273" y1="65424" x2="62727" y2="66780"/>
                        <a14:backgroundMark x1="59091" y1="60000" x2="63636" y2="64068"/>
                      </a14:backgroundRemoval>
                    </a14:imgEffect>
                  </a14:imgLayer>
                </a14:imgProps>
              </a:ext>
              <a:ext uri="{837473B0-CC2E-450A-ABE3-18F120FF3D39}">
                <a1611:picAttrSrcUrl xmlns:a1611="http://schemas.microsoft.com/office/drawing/2016/11/main" r:id="rId12"/>
              </a:ext>
            </a:extLst>
          </a:blip>
          <a:srcRect l="19123" t="1605" r="2003" b="1829"/>
          <a:stretch/>
        </p:blipFill>
        <p:spPr>
          <a:xfrm>
            <a:off x="7599214" y="1442835"/>
            <a:ext cx="1439794" cy="2363622"/>
          </a:xfrm>
          <a:prstGeom prst="rect">
            <a:avLst/>
          </a:prstGeom>
        </p:spPr>
      </p:pic>
      <p:pic>
        <p:nvPicPr>
          <p:cNvPr id="11" name="Graphic 10" descr="Back outline">
            <a:extLst>
              <a:ext uri="{FF2B5EF4-FFF2-40B4-BE49-F238E27FC236}">
                <a16:creationId xmlns:a16="http://schemas.microsoft.com/office/drawing/2014/main" id="{706E4589-71A1-EFED-F569-D578904364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851957" flipH="1">
            <a:off x="6761778" y="2965467"/>
            <a:ext cx="921402" cy="851675"/>
          </a:xfrm>
          <a:prstGeom prst="rect">
            <a:avLst/>
          </a:prstGeom>
        </p:spPr>
      </p:pic>
    </p:spTree>
    <p:extLst>
      <p:ext uri="{BB962C8B-B14F-4D97-AF65-F5344CB8AC3E}">
        <p14:creationId xmlns:p14="http://schemas.microsoft.com/office/powerpoint/2010/main" val="242106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a:extLst>
            <a:ext uri="{FF2B5EF4-FFF2-40B4-BE49-F238E27FC236}">
              <a16:creationId xmlns:a16="http://schemas.microsoft.com/office/drawing/2014/main" id="{29BCB93F-FA5D-0321-0027-12AA26BC86DA}"/>
            </a:ext>
          </a:extLst>
        </p:cNvPr>
        <p:cNvGrpSpPr/>
        <p:nvPr/>
      </p:nvGrpSpPr>
      <p:grpSpPr>
        <a:xfrm>
          <a:off x="0" y="0"/>
          <a:ext cx="0" cy="0"/>
          <a:chOff x="0" y="0"/>
          <a:chExt cx="0" cy="0"/>
        </a:xfrm>
      </p:grpSpPr>
      <p:grpSp>
        <p:nvGrpSpPr>
          <p:cNvPr id="605" name="Google Shape;605;p44">
            <a:extLst>
              <a:ext uri="{FF2B5EF4-FFF2-40B4-BE49-F238E27FC236}">
                <a16:creationId xmlns:a16="http://schemas.microsoft.com/office/drawing/2014/main" id="{AA8E6249-DEE7-3E38-B8D1-F9DCEB7DD5F2}"/>
              </a:ext>
            </a:extLst>
          </p:cNvPr>
          <p:cNvGrpSpPr/>
          <p:nvPr/>
        </p:nvGrpSpPr>
        <p:grpSpPr>
          <a:xfrm>
            <a:off x="2410910" y="39655"/>
            <a:ext cx="1260000" cy="1499437"/>
            <a:chOff x="4032000" y="393863"/>
            <a:chExt cx="1260000" cy="1499437"/>
          </a:xfrm>
        </p:grpSpPr>
        <p:sp>
          <p:nvSpPr>
            <p:cNvPr id="606" name="Google Shape;606;p44">
              <a:extLst>
                <a:ext uri="{FF2B5EF4-FFF2-40B4-BE49-F238E27FC236}">
                  <a16:creationId xmlns:a16="http://schemas.microsoft.com/office/drawing/2014/main" id="{D8219B87-CCD9-0747-DC94-D4C96AAEC90F}"/>
                </a:ext>
              </a:extLst>
            </p:cNvPr>
            <p:cNvSpPr/>
            <p:nvPr/>
          </p:nvSpPr>
          <p:spPr>
            <a:xfrm rot="10800000">
              <a:off x="4347000" y="1578458"/>
              <a:ext cx="630000" cy="314842"/>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a:extLst>
                <a:ext uri="{FF2B5EF4-FFF2-40B4-BE49-F238E27FC236}">
                  <a16:creationId xmlns:a16="http://schemas.microsoft.com/office/drawing/2014/main" id="{68B24B3D-8F3D-32F3-05FF-BC7011F3F0AD}"/>
                </a:ext>
              </a:extLst>
            </p:cNvPr>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44">
            <a:extLst>
              <a:ext uri="{FF2B5EF4-FFF2-40B4-BE49-F238E27FC236}">
                <a16:creationId xmlns:a16="http://schemas.microsoft.com/office/drawing/2014/main" id="{59649F05-852C-4BEB-8846-D5BCC9AC9751}"/>
              </a:ext>
            </a:extLst>
          </p:cNvPr>
          <p:cNvSpPr txBox="1">
            <a:spLocks noGrp="1"/>
          </p:cNvSpPr>
          <p:nvPr>
            <p:ph type="subTitle" idx="1"/>
          </p:nvPr>
        </p:nvSpPr>
        <p:spPr>
          <a:xfrm>
            <a:off x="3914420" y="3806457"/>
            <a:ext cx="5137754" cy="538717"/>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l-GR" sz="2800" b="1" dirty="0">
                <a:solidFill>
                  <a:srgbClr val="525272"/>
                </a:solidFill>
                <a:latin typeface="Didact Gothic"/>
              </a:rPr>
              <a:t>Ἐκ τοῦ ἄλγους ἰατρική εὕρηται.</a:t>
            </a:r>
            <a:endParaRPr sz="2800" b="1" dirty="0">
              <a:solidFill>
                <a:srgbClr val="525272"/>
              </a:solidFill>
              <a:latin typeface="Didact Gothic"/>
              <a:sym typeface="Didact Gothic"/>
            </a:endParaRPr>
          </a:p>
        </p:txBody>
      </p:sp>
      <p:sp>
        <p:nvSpPr>
          <p:cNvPr id="609" name="Google Shape;609;p44">
            <a:extLst>
              <a:ext uri="{FF2B5EF4-FFF2-40B4-BE49-F238E27FC236}">
                <a16:creationId xmlns:a16="http://schemas.microsoft.com/office/drawing/2014/main" id="{B2918291-1DF3-5616-9822-E2CF48135EE2}"/>
              </a:ext>
            </a:extLst>
          </p:cNvPr>
          <p:cNvSpPr txBox="1">
            <a:spLocks noGrp="1"/>
          </p:cNvSpPr>
          <p:nvPr>
            <p:ph type="title"/>
          </p:nvPr>
        </p:nvSpPr>
        <p:spPr>
          <a:xfrm>
            <a:off x="1905308" y="1402710"/>
            <a:ext cx="2251536" cy="917400"/>
          </a:xfrm>
          <a:prstGeom prst="rect">
            <a:avLst/>
          </a:prstGeom>
        </p:spPr>
        <p:txBody>
          <a:bodyPr spcFirstLastPara="1" wrap="square" lIns="0" tIns="91425" rIns="0" bIns="91425" anchor="ctr" anchorCtr="0">
            <a:noAutofit/>
          </a:bodyPr>
          <a:lstStyle/>
          <a:p>
            <a:r>
              <a:rPr lang="en-US" dirty="0"/>
              <a:t>Slo</a:t>
            </a:r>
            <a:r>
              <a:rPr lang="en-US" dirty="0">
                <a:solidFill>
                  <a:schemeClr val="dk1"/>
                </a:solidFill>
              </a:rPr>
              <a:t>gan</a:t>
            </a:r>
          </a:p>
        </p:txBody>
      </p:sp>
      <p:sp>
        <p:nvSpPr>
          <p:cNvPr id="610" name="Google Shape;610;p44">
            <a:extLst>
              <a:ext uri="{FF2B5EF4-FFF2-40B4-BE49-F238E27FC236}">
                <a16:creationId xmlns:a16="http://schemas.microsoft.com/office/drawing/2014/main" id="{99D01032-A6BC-FBAE-D900-F527CDCFD286}"/>
              </a:ext>
            </a:extLst>
          </p:cNvPr>
          <p:cNvSpPr txBox="1">
            <a:spLocks noGrp="1"/>
          </p:cNvSpPr>
          <p:nvPr>
            <p:ph type="title" idx="2"/>
          </p:nvPr>
        </p:nvSpPr>
        <p:spPr>
          <a:xfrm>
            <a:off x="2533310" y="330993"/>
            <a:ext cx="1015200" cy="6768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dirty="0"/>
              <a:t>04</a:t>
            </a:r>
            <a:endParaRPr dirty="0"/>
          </a:p>
        </p:txBody>
      </p:sp>
      <p:pic>
        <p:nvPicPr>
          <p:cNvPr id="3" name="Graphic 2" descr="Back outline">
            <a:extLst>
              <a:ext uri="{FF2B5EF4-FFF2-40B4-BE49-F238E27FC236}">
                <a16:creationId xmlns:a16="http://schemas.microsoft.com/office/drawing/2014/main" id="{004B56DA-4937-0D87-AE08-4892E5B1CA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176336">
            <a:off x="1157986" y="1717261"/>
            <a:ext cx="914400" cy="914400"/>
          </a:xfrm>
          <a:prstGeom prst="rect">
            <a:avLst/>
          </a:prstGeom>
        </p:spPr>
      </p:pic>
      <p:pic>
        <p:nvPicPr>
          <p:cNvPr id="4" name="Graphic 3" descr="Back outline">
            <a:extLst>
              <a:ext uri="{FF2B5EF4-FFF2-40B4-BE49-F238E27FC236}">
                <a16:creationId xmlns:a16="http://schemas.microsoft.com/office/drawing/2014/main" id="{299719DD-2D3F-9CDC-70F5-81D5145105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401627" flipH="1">
            <a:off x="4013332" y="1752269"/>
            <a:ext cx="921402" cy="851675"/>
          </a:xfrm>
          <a:prstGeom prst="rect">
            <a:avLst/>
          </a:prstGeom>
        </p:spPr>
      </p:pic>
      <p:pic>
        <p:nvPicPr>
          <p:cNvPr id="8" name="Graphic 7" descr="Back outline">
            <a:extLst>
              <a:ext uri="{FF2B5EF4-FFF2-40B4-BE49-F238E27FC236}">
                <a16:creationId xmlns:a16="http://schemas.microsoft.com/office/drawing/2014/main" id="{60651EFB-9326-C622-3FE6-CFB026A1FD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556628">
            <a:off x="3043882" y="3558198"/>
            <a:ext cx="1121459" cy="914400"/>
          </a:xfrm>
          <a:prstGeom prst="rect">
            <a:avLst/>
          </a:prstGeom>
        </p:spPr>
      </p:pic>
      <p:sp>
        <p:nvSpPr>
          <p:cNvPr id="7" name="Google Shape;608;p44">
            <a:extLst>
              <a:ext uri="{FF2B5EF4-FFF2-40B4-BE49-F238E27FC236}">
                <a16:creationId xmlns:a16="http://schemas.microsoft.com/office/drawing/2014/main" id="{57D936C4-0C72-DABC-978E-D28314BC70C4}"/>
              </a:ext>
            </a:extLst>
          </p:cNvPr>
          <p:cNvSpPr txBox="1">
            <a:spLocks/>
          </p:cNvSpPr>
          <p:nvPr/>
        </p:nvSpPr>
        <p:spPr>
          <a:xfrm>
            <a:off x="758105" y="2411933"/>
            <a:ext cx="5018918" cy="1227058"/>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buClr>
                <a:schemeClr val="lt2"/>
              </a:buClr>
              <a:buSzPts val="4200"/>
            </a:pPr>
            <a:r>
              <a:rPr lang="en-US" sz="3500" b="1" dirty="0">
                <a:solidFill>
                  <a:schemeClr val="bg1">
                    <a:lumMod val="75000"/>
                  </a:schemeClr>
                </a:solidFill>
                <a:latin typeface="Didact Gothic"/>
              </a:rPr>
              <a:t>"</a:t>
            </a:r>
            <a:r>
              <a:rPr lang="en-US" sz="3500" b="1" dirty="0">
                <a:solidFill>
                  <a:schemeClr val="bg1">
                    <a:lumMod val="75000"/>
                  </a:schemeClr>
                </a:solidFill>
                <a:latin typeface="Didact Gothic"/>
                <a:sym typeface="Didact Gothic"/>
              </a:rPr>
              <a:t>From Pain Medicine has been Found</a:t>
            </a:r>
            <a:r>
              <a:rPr lang="en-US" sz="3500" b="1" dirty="0">
                <a:solidFill>
                  <a:schemeClr val="bg1">
                    <a:lumMod val="75000"/>
                  </a:schemeClr>
                </a:solidFill>
                <a:latin typeface="Didact Gothic"/>
              </a:rPr>
              <a:t> "</a:t>
            </a:r>
            <a:r>
              <a:rPr lang="en-US" sz="3500" b="1" dirty="0">
                <a:solidFill>
                  <a:schemeClr val="bg1">
                    <a:lumMod val="75000"/>
                  </a:schemeClr>
                </a:solidFill>
                <a:latin typeface="Didact Gothic"/>
                <a:sym typeface="Didact Gothic"/>
              </a:rPr>
              <a:t> </a:t>
            </a:r>
          </a:p>
        </p:txBody>
      </p:sp>
      <p:pic>
        <p:nvPicPr>
          <p:cNvPr id="10" name="Picture 9">
            <a:extLst>
              <a:ext uri="{FF2B5EF4-FFF2-40B4-BE49-F238E27FC236}">
                <a16:creationId xmlns:a16="http://schemas.microsoft.com/office/drawing/2014/main" id="{6B4F004D-03B1-54FA-1156-9E5094886B1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12" name="Picture 11" descr="A thermometer and pills">
            <a:extLst>
              <a:ext uri="{FF2B5EF4-FFF2-40B4-BE49-F238E27FC236}">
                <a16:creationId xmlns:a16="http://schemas.microsoft.com/office/drawing/2014/main" id="{B23E7E40-F5BD-83E8-F512-6FB7793EBEF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6750" r="97000">
                        <a14:foregroundMark x1="9500" y1="45125" x2="9500" y2="45125"/>
                        <a14:foregroundMark x1="6833" y1="45375" x2="6833" y2="45375"/>
                        <a14:foregroundMark x1="53417" y1="29875" x2="53417" y2="29875"/>
                        <a14:foregroundMark x1="60250" y1="28500" x2="60250" y2="28500"/>
                        <a14:foregroundMark x1="58417" y1="29125" x2="58417" y2="29125"/>
                        <a14:foregroundMark x1="91000" y1="22000" x2="90667" y2="21625"/>
                        <a14:foregroundMark x1="94417" y1="15250" x2="94417" y2="15250"/>
                        <a14:foregroundMark x1="94417" y1="15000" x2="94417" y2="15000"/>
                        <a14:foregroundMark x1="97000" y1="12125" x2="91750" y2="22500"/>
                        <a14:foregroundMark x1="91750" y1="22500" x2="91250" y2="22500"/>
                        <a14:foregroundMark x1="15833" y1="64125" x2="15833" y2="64125"/>
                        <a14:foregroundMark x1="12583" y1="64750" x2="17083" y2="63500"/>
                        <a14:backgroundMark x1="17083" y1="61625" x2="17083" y2="61625"/>
                        <a14:backgroundMark x1="81833" y1="51500" x2="80833" y2="48750"/>
                        <a14:backgroundMark x1="92250" y1="54625" x2="87333" y2="56250"/>
                        <a14:backgroundMark x1="94417" y1="52250" x2="94417" y2="52250"/>
                        <a14:backgroundMark x1="80250" y1="48750" x2="80250" y2="48750"/>
                        <a14:backgroundMark x1="77583" y1="39250" x2="77583" y2="39250"/>
                        <a14:backgroundMark x1="78083" y1="41125" x2="78083" y2="41125"/>
                        <a14:backgroundMark x1="79667" y1="46500" x2="79667" y2="46500"/>
                        <a14:backgroundMark x1="78750" y1="43625" x2="78750" y2="43625"/>
                        <a14:backgroundMark x1="79333" y1="45375" x2="79333" y2="45375"/>
                        <a14:backgroundMark x1="17583" y1="61625" x2="17583" y2="61625"/>
                      </a14:backgroundRemoval>
                    </a14:imgEffect>
                  </a14:imgLayer>
                </a14:imgProps>
              </a:ext>
              <a:ext uri="{837473B0-CC2E-450A-ABE3-18F120FF3D39}">
                <a1611:picAttrSrcUrl xmlns:a1611="http://schemas.microsoft.com/office/drawing/2016/11/main" r:id="rId11"/>
              </a:ext>
            </a:extLst>
          </a:blip>
          <a:srcRect l="3456" t="14025" b="23522"/>
          <a:stretch/>
        </p:blipFill>
        <p:spPr>
          <a:xfrm>
            <a:off x="6530340" y="1932352"/>
            <a:ext cx="2613660" cy="1127166"/>
          </a:xfrm>
          <a:prstGeom prst="rect">
            <a:avLst/>
          </a:prstGeom>
        </p:spPr>
      </p:pic>
      <p:pic>
        <p:nvPicPr>
          <p:cNvPr id="13" name="Graphic 12" descr="Back outline">
            <a:extLst>
              <a:ext uri="{FF2B5EF4-FFF2-40B4-BE49-F238E27FC236}">
                <a16:creationId xmlns:a16="http://schemas.microsoft.com/office/drawing/2014/main" id="{433FC892-F1A0-C8DF-0A8A-8E3F137ACA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290115" flipH="1">
            <a:off x="5758539" y="2964397"/>
            <a:ext cx="921402" cy="851675"/>
          </a:xfrm>
          <a:prstGeom prst="rect">
            <a:avLst/>
          </a:prstGeom>
        </p:spPr>
      </p:pic>
    </p:spTree>
    <p:extLst>
      <p:ext uri="{BB962C8B-B14F-4D97-AF65-F5344CB8AC3E}">
        <p14:creationId xmlns:p14="http://schemas.microsoft.com/office/powerpoint/2010/main" val="3255283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a:extLst>
            <a:ext uri="{FF2B5EF4-FFF2-40B4-BE49-F238E27FC236}">
              <a16:creationId xmlns:a16="http://schemas.microsoft.com/office/drawing/2014/main" id="{A6FE46C1-E3C3-ED95-D8AA-71D8C7F2E50B}"/>
            </a:ext>
          </a:extLst>
        </p:cNvPr>
        <p:cNvGrpSpPr/>
        <p:nvPr/>
      </p:nvGrpSpPr>
      <p:grpSpPr>
        <a:xfrm>
          <a:off x="0" y="0"/>
          <a:ext cx="0" cy="0"/>
          <a:chOff x="0" y="0"/>
          <a:chExt cx="0" cy="0"/>
        </a:xfrm>
      </p:grpSpPr>
      <p:grpSp>
        <p:nvGrpSpPr>
          <p:cNvPr id="605" name="Google Shape;605;p44">
            <a:extLst>
              <a:ext uri="{FF2B5EF4-FFF2-40B4-BE49-F238E27FC236}">
                <a16:creationId xmlns:a16="http://schemas.microsoft.com/office/drawing/2014/main" id="{8F135D11-A83A-DF3E-ED87-3D19189C6F00}"/>
              </a:ext>
            </a:extLst>
          </p:cNvPr>
          <p:cNvGrpSpPr/>
          <p:nvPr/>
        </p:nvGrpSpPr>
        <p:grpSpPr>
          <a:xfrm>
            <a:off x="3979106" y="384848"/>
            <a:ext cx="1260000" cy="1499437"/>
            <a:chOff x="4032000" y="393863"/>
            <a:chExt cx="1260000" cy="1499437"/>
          </a:xfrm>
        </p:grpSpPr>
        <p:sp>
          <p:nvSpPr>
            <p:cNvPr id="606" name="Google Shape;606;p44">
              <a:extLst>
                <a:ext uri="{FF2B5EF4-FFF2-40B4-BE49-F238E27FC236}">
                  <a16:creationId xmlns:a16="http://schemas.microsoft.com/office/drawing/2014/main" id="{CCC32733-E373-20CD-4360-7C8F9DCAC9E2}"/>
                </a:ext>
              </a:extLst>
            </p:cNvPr>
            <p:cNvSpPr/>
            <p:nvPr/>
          </p:nvSpPr>
          <p:spPr>
            <a:xfrm rot="10800000">
              <a:off x="4347000" y="1578458"/>
              <a:ext cx="630000" cy="314842"/>
            </a:xfrm>
            <a:prstGeom prst="triangle">
              <a:avLst>
                <a:gd name="adj" fmla="val 51093"/>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7" name="Google Shape;607;p44">
              <a:extLst>
                <a:ext uri="{FF2B5EF4-FFF2-40B4-BE49-F238E27FC236}">
                  <a16:creationId xmlns:a16="http://schemas.microsoft.com/office/drawing/2014/main" id="{7FC9BA4F-E7E1-8E55-B25A-02D3AD5B00DE}"/>
                </a:ext>
              </a:extLst>
            </p:cNvPr>
            <p:cNvSpPr/>
            <p:nvPr/>
          </p:nvSpPr>
          <p:spPr>
            <a:xfrm>
              <a:off x="4032000" y="393863"/>
              <a:ext cx="1260000" cy="12594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sp>
        <p:nvSpPr>
          <p:cNvPr id="609" name="Google Shape;609;p44">
            <a:extLst>
              <a:ext uri="{FF2B5EF4-FFF2-40B4-BE49-F238E27FC236}">
                <a16:creationId xmlns:a16="http://schemas.microsoft.com/office/drawing/2014/main" id="{02F3D04C-8373-F935-189A-D5B49852C827}"/>
              </a:ext>
            </a:extLst>
          </p:cNvPr>
          <p:cNvSpPr txBox="1">
            <a:spLocks noGrp="1"/>
          </p:cNvSpPr>
          <p:nvPr>
            <p:ph type="title"/>
          </p:nvPr>
        </p:nvSpPr>
        <p:spPr>
          <a:xfrm>
            <a:off x="3460478" y="1617546"/>
            <a:ext cx="2251536" cy="917400"/>
          </a:xfrm>
          <a:prstGeom prst="rect">
            <a:avLst/>
          </a:prstGeom>
        </p:spPr>
        <p:txBody>
          <a:bodyPr spcFirstLastPara="1" wrap="square" lIns="0" tIns="91425" rIns="0" bIns="91425" anchor="ctr" anchorCtr="0">
            <a:noAutofit/>
          </a:bodyPr>
          <a:lstStyle/>
          <a:p>
            <a:r>
              <a:rPr lang="en-US" dirty="0"/>
              <a:t>Pos</a:t>
            </a:r>
            <a:r>
              <a:rPr lang="en-US" dirty="0">
                <a:solidFill>
                  <a:schemeClr val="dk1"/>
                </a:solidFill>
              </a:rPr>
              <a:t>ter</a:t>
            </a:r>
          </a:p>
        </p:txBody>
      </p:sp>
      <p:sp>
        <p:nvSpPr>
          <p:cNvPr id="610" name="Google Shape;610;p44">
            <a:extLst>
              <a:ext uri="{FF2B5EF4-FFF2-40B4-BE49-F238E27FC236}">
                <a16:creationId xmlns:a16="http://schemas.microsoft.com/office/drawing/2014/main" id="{AC3D6ECD-DDD8-621D-886C-128D9EFBE9D8}"/>
              </a:ext>
            </a:extLst>
          </p:cNvPr>
          <p:cNvSpPr txBox="1">
            <a:spLocks noGrp="1"/>
          </p:cNvSpPr>
          <p:nvPr>
            <p:ph type="title" idx="2"/>
          </p:nvPr>
        </p:nvSpPr>
        <p:spPr>
          <a:xfrm>
            <a:off x="4101506" y="676186"/>
            <a:ext cx="1015200" cy="676800"/>
          </a:xfrm>
          <a:prstGeom prst="rect">
            <a:avLst/>
          </a:prstGeom>
        </p:spPr>
        <p:txBody>
          <a:bodyPr spcFirstLastPara="1" wrap="square" lIns="0" tIns="91425" rIns="0" bIns="91425" anchor="ctr" anchorCtr="0">
            <a:noAutofit/>
          </a:bodyPr>
          <a:lstStyle/>
          <a:p>
            <a:pPr marL="0" lvl="0" indent="0" rtl="0">
              <a:spcBef>
                <a:spcPts val="0"/>
              </a:spcBef>
              <a:spcAft>
                <a:spcPts val="0"/>
              </a:spcAft>
              <a:buNone/>
            </a:pPr>
            <a:r>
              <a:rPr lang="en" dirty="0"/>
              <a:t>05</a:t>
            </a:r>
            <a:endParaRPr dirty="0"/>
          </a:p>
        </p:txBody>
      </p:sp>
      <p:pic>
        <p:nvPicPr>
          <p:cNvPr id="10" name="Picture 9">
            <a:extLst>
              <a:ext uri="{FF2B5EF4-FFF2-40B4-BE49-F238E27FC236}">
                <a16:creationId xmlns:a16="http://schemas.microsoft.com/office/drawing/2014/main" id="{C289F6BE-1890-AE90-D5D2-E4D6CC78285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sp>
        <p:nvSpPr>
          <p:cNvPr id="6" name="Google Shape;808;p47">
            <a:extLst>
              <a:ext uri="{FF2B5EF4-FFF2-40B4-BE49-F238E27FC236}">
                <a16:creationId xmlns:a16="http://schemas.microsoft.com/office/drawing/2014/main" id="{92CFC176-3269-677C-86E7-68CD5D6401D9}"/>
              </a:ext>
            </a:extLst>
          </p:cNvPr>
          <p:cNvSpPr/>
          <p:nvPr/>
        </p:nvSpPr>
        <p:spPr>
          <a:xfrm>
            <a:off x="976286" y="2607761"/>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808;p47">
            <a:extLst>
              <a:ext uri="{FF2B5EF4-FFF2-40B4-BE49-F238E27FC236}">
                <a16:creationId xmlns:a16="http://schemas.microsoft.com/office/drawing/2014/main" id="{2BA155A2-E91C-827B-4C6C-3190FDCC51D9}"/>
              </a:ext>
            </a:extLst>
          </p:cNvPr>
          <p:cNvSpPr/>
          <p:nvPr/>
        </p:nvSpPr>
        <p:spPr>
          <a:xfrm>
            <a:off x="2446491" y="2605980"/>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8;p47">
            <a:extLst>
              <a:ext uri="{FF2B5EF4-FFF2-40B4-BE49-F238E27FC236}">
                <a16:creationId xmlns:a16="http://schemas.microsoft.com/office/drawing/2014/main" id="{DCB4443F-6380-2FFD-B9D1-3B780AC07877}"/>
              </a:ext>
            </a:extLst>
          </p:cNvPr>
          <p:cNvSpPr/>
          <p:nvPr/>
        </p:nvSpPr>
        <p:spPr>
          <a:xfrm>
            <a:off x="3829184" y="260485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808;p47">
            <a:extLst>
              <a:ext uri="{FF2B5EF4-FFF2-40B4-BE49-F238E27FC236}">
                <a16:creationId xmlns:a16="http://schemas.microsoft.com/office/drawing/2014/main" id="{BE714A03-41BA-2A15-E4A8-4B285BC478FD}"/>
              </a:ext>
            </a:extLst>
          </p:cNvPr>
          <p:cNvSpPr/>
          <p:nvPr/>
        </p:nvSpPr>
        <p:spPr>
          <a:xfrm>
            <a:off x="5239106" y="260485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8;p47">
            <a:extLst>
              <a:ext uri="{FF2B5EF4-FFF2-40B4-BE49-F238E27FC236}">
                <a16:creationId xmlns:a16="http://schemas.microsoft.com/office/drawing/2014/main" id="{6CDEED5F-405A-94F6-161C-B93B35E3880D}"/>
              </a:ext>
            </a:extLst>
          </p:cNvPr>
          <p:cNvSpPr/>
          <p:nvPr/>
        </p:nvSpPr>
        <p:spPr>
          <a:xfrm>
            <a:off x="6611337" y="260485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8;p47">
            <a:extLst>
              <a:ext uri="{FF2B5EF4-FFF2-40B4-BE49-F238E27FC236}">
                <a16:creationId xmlns:a16="http://schemas.microsoft.com/office/drawing/2014/main" id="{11CC740C-1D2C-9013-560C-87189DE48549}"/>
              </a:ext>
            </a:extLst>
          </p:cNvPr>
          <p:cNvSpPr/>
          <p:nvPr/>
        </p:nvSpPr>
        <p:spPr>
          <a:xfrm>
            <a:off x="7887626" y="2604853"/>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3" name="Picture 32" descr="A black background with a black square&#10;&#10;AI-generated content may be incorrect.">
            <a:extLst>
              <a:ext uri="{FF2B5EF4-FFF2-40B4-BE49-F238E27FC236}">
                <a16:creationId xmlns:a16="http://schemas.microsoft.com/office/drawing/2014/main" id="{A9FD5DDD-9273-E15C-0EFB-E79D5A2E79D4}"/>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576938" y="2735300"/>
            <a:ext cx="459106" cy="459106"/>
          </a:xfrm>
          <a:prstGeom prst="rect">
            <a:avLst/>
          </a:prstGeom>
        </p:spPr>
      </p:pic>
      <p:pic>
        <p:nvPicPr>
          <p:cNvPr id="35" name="Picture 34" descr="A black background with a black square&#10;&#10;AI-generated content may be incorrect.">
            <a:extLst>
              <a:ext uri="{FF2B5EF4-FFF2-40B4-BE49-F238E27FC236}">
                <a16:creationId xmlns:a16="http://schemas.microsoft.com/office/drawing/2014/main" id="{D34C9CA9-0504-DF4B-C98D-7DFAF57EA4C0}"/>
              </a:ext>
            </a:extLst>
          </p:cNvPr>
          <p:cNvPicPr>
            <a:picLocks noChangeAspect="1"/>
          </p:cNvPicPr>
          <p:nvPr/>
        </p:nvPicPr>
        <p:blipFill>
          <a:blip r:embed="rId7"/>
          <a:stretch>
            <a:fillRect/>
          </a:stretch>
        </p:blipFill>
        <p:spPr>
          <a:xfrm>
            <a:off x="1083949" y="2735300"/>
            <a:ext cx="519913" cy="519913"/>
          </a:xfrm>
          <a:prstGeom prst="rect">
            <a:avLst/>
          </a:prstGeom>
        </p:spPr>
      </p:pic>
      <p:pic>
        <p:nvPicPr>
          <p:cNvPr id="37" name="Picture 36" descr="A black background with a black square&#10;&#10;AI-generated content may be incorrect.">
            <a:extLst>
              <a:ext uri="{FF2B5EF4-FFF2-40B4-BE49-F238E27FC236}">
                <a16:creationId xmlns:a16="http://schemas.microsoft.com/office/drawing/2014/main" id="{D48B969C-FADB-7349-ED01-7CE9F1483490}"/>
              </a:ext>
            </a:extLst>
          </p:cNvPr>
          <p:cNvPicPr>
            <a:picLocks noChangeAspect="1"/>
          </p:cNvPicPr>
          <p:nvPr/>
        </p:nvPicPr>
        <p:blipFill>
          <a:blip r:embed="rId8"/>
          <a:stretch>
            <a:fillRect/>
          </a:stretch>
        </p:blipFill>
        <p:spPr>
          <a:xfrm>
            <a:off x="5350307" y="2747905"/>
            <a:ext cx="497597" cy="497597"/>
          </a:xfrm>
          <a:prstGeom prst="rect">
            <a:avLst/>
          </a:prstGeom>
        </p:spPr>
      </p:pic>
      <p:sp>
        <p:nvSpPr>
          <p:cNvPr id="38" name="Google Shape;802;p47">
            <a:extLst>
              <a:ext uri="{FF2B5EF4-FFF2-40B4-BE49-F238E27FC236}">
                <a16:creationId xmlns:a16="http://schemas.microsoft.com/office/drawing/2014/main" id="{86E40A02-8517-0417-9310-A3349FBF5F00}"/>
              </a:ext>
            </a:extLst>
          </p:cNvPr>
          <p:cNvSpPr txBox="1">
            <a:spLocks noGrp="1"/>
          </p:cNvSpPr>
          <p:nvPr>
            <p:ph type="subTitle" idx="1"/>
          </p:nvPr>
        </p:nvSpPr>
        <p:spPr>
          <a:xfrm>
            <a:off x="830325" y="3510332"/>
            <a:ext cx="928029" cy="3384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 b="1" dirty="0"/>
              <a:t>Abstract</a:t>
            </a:r>
            <a:endParaRPr b="1" dirty="0"/>
          </a:p>
        </p:txBody>
      </p:sp>
      <p:sp>
        <p:nvSpPr>
          <p:cNvPr id="44" name="Google Shape;802;p47">
            <a:extLst>
              <a:ext uri="{FF2B5EF4-FFF2-40B4-BE49-F238E27FC236}">
                <a16:creationId xmlns:a16="http://schemas.microsoft.com/office/drawing/2014/main" id="{F55B57C0-0D0D-C287-1BB0-94D9303FCFC8}"/>
              </a:ext>
            </a:extLst>
          </p:cNvPr>
          <p:cNvSpPr txBox="1">
            <a:spLocks/>
          </p:cNvSpPr>
          <p:nvPr/>
        </p:nvSpPr>
        <p:spPr>
          <a:xfrm>
            <a:off x="6640638" y="3510332"/>
            <a:ext cx="752838"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Results</a:t>
            </a:r>
            <a:endParaRPr lang="en-US" dirty="0"/>
          </a:p>
        </p:txBody>
      </p:sp>
      <p:sp>
        <p:nvSpPr>
          <p:cNvPr id="45" name="Google Shape;802;p47">
            <a:extLst>
              <a:ext uri="{FF2B5EF4-FFF2-40B4-BE49-F238E27FC236}">
                <a16:creationId xmlns:a16="http://schemas.microsoft.com/office/drawing/2014/main" id="{CF8BCF85-54A4-307F-6AC1-86204D7F22A2}"/>
              </a:ext>
            </a:extLst>
          </p:cNvPr>
          <p:cNvSpPr txBox="1">
            <a:spLocks/>
          </p:cNvSpPr>
          <p:nvPr/>
        </p:nvSpPr>
        <p:spPr>
          <a:xfrm>
            <a:off x="5222686" y="3510332"/>
            <a:ext cx="827593"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Method</a:t>
            </a:r>
          </a:p>
        </p:txBody>
      </p:sp>
      <p:sp>
        <p:nvSpPr>
          <p:cNvPr id="46" name="Google Shape;802;p47">
            <a:extLst>
              <a:ext uri="{FF2B5EF4-FFF2-40B4-BE49-F238E27FC236}">
                <a16:creationId xmlns:a16="http://schemas.microsoft.com/office/drawing/2014/main" id="{F786B61C-A4D3-350A-3998-3EAF660AA63E}"/>
              </a:ext>
            </a:extLst>
          </p:cNvPr>
          <p:cNvSpPr txBox="1">
            <a:spLocks/>
          </p:cNvSpPr>
          <p:nvPr/>
        </p:nvSpPr>
        <p:spPr>
          <a:xfrm>
            <a:off x="2132891" y="3510332"/>
            <a:ext cx="1295015"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Introduction</a:t>
            </a:r>
          </a:p>
        </p:txBody>
      </p:sp>
      <p:sp>
        <p:nvSpPr>
          <p:cNvPr id="47" name="Google Shape;802;p47">
            <a:extLst>
              <a:ext uri="{FF2B5EF4-FFF2-40B4-BE49-F238E27FC236}">
                <a16:creationId xmlns:a16="http://schemas.microsoft.com/office/drawing/2014/main" id="{0DCDB1A5-E739-B9CB-D79A-4AC007725A21}"/>
              </a:ext>
            </a:extLst>
          </p:cNvPr>
          <p:cNvSpPr txBox="1">
            <a:spLocks/>
          </p:cNvSpPr>
          <p:nvPr/>
        </p:nvSpPr>
        <p:spPr>
          <a:xfrm>
            <a:off x="3747946" y="3510332"/>
            <a:ext cx="984073"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Materials</a:t>
            </a:r>
          </a:p>
        </p:txBody>
      </p:sp>
      <p:sp>
        <p:nvSpPr>
          <p:cNvPr id="48" name="Google Shape;802;p47">
            <a:extLst>
              <a:ext uri="{FF2B5EF4-FFF2-40B4-BE49-F238E27FC236}">
                <a16:creationId xmlns:a16="http://schemas.microsoft.com/office/drawing/2014/main" id="{04965936-8D73-AD3C-07EF-0E0D10FE1682}"/>
              </a:ext>
            </a:extLst>
          </p:cNvPr>
          <p:cNvSpPr txBox="1">
            <a:spLocks/>
          </p:cNvSpPr>
          <p:nvPr/>
        </p:nvSpPr>
        <p:spPr>
          <a:xfrm>
            <a:off x="7734046" y="3510332"/>
            <a:ext cx="1166113"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r>
              <a:rPr lang="en-US" b="1" dirty="0"/>
              <a:t>Conclusion</a:t>
            </a:r>
          </a:p>
        </p:txBody>
      </p:sp>
      <p:pic>
        <p:nvPicPr>
          <p:cNvPr id="50" name="Picture 49" descr="A black background with a black square&#10;&#10;AI-generated content may be incorrect.">
            <a:extLst>
              <a:ext uri="{FF2B5EF4-FFF2-40B4-BE49-F238E27FC236}">
                <a16:creationId xmlns:a16="http://schemas.microsoft.com/office/drawing/2014/main" id="{A6A73D17-1F30-B0F7-3ADE-7AC5AB582883}"/>
              </a:ext>
            </a:extLst>
          </p:cNvPr>
          <p:cNvPicPr>
            <a:picLocks noChangeAspect="1"/>
          </p:cNvPicPr>
          <p:nvPr/>
        </p:nvPicPr>
        <p:blipFill>
          <a:blip r:embed="rId9"/>
          <a:stretch>
            <a:fillRect/>
          </a:stretch>
        </p:blipFill>
        <p:spPr>
          <a:xfrm>
            <a:off x="8037979" y="2704774"/>
            <a:ext cx="525974" cy="525974"/>
          </a:xfrm>
          <a:prstGeom prst="rect">
            <a:avLst/>
          </a:prstGeom>
        </p:spPr>
      </p:pic>
      <p:pic>
        <p:nvPicPr>
          <p:cNvPr id="52" name="Picture 51" descr="A black background with a black square&#10;&#10;AI-generated content may be incorrect.">
            <a:extLst>
              <a:ext uri="{FF2B5EF4-FFF2-40B4-BE49-F238E27FC236}">
                <a16:creationId xmlns:a16="http://schemas.microsoft.com/office/drawing/2014/main" id="{D8E3DC1B-7955-D1D4-3D6A-B788877C247E}"/>
              </a:ext>
            </a:extLst>
          </p:cNvPr>
          <p:cNvPicPr>
            <a:picLocks noChangeAspect="1"/>
          </p:cNvPicPr>
          <p:nvPr/>
        </p:nvPicPr>
        <p:blipFill>
          <a:blip r:embed="rId10"/>
          <a:stretch>
            <a:fillRect/>
          </a:stretch>
        </p:blipFill>
        <p:spPr>
          <a:xfrm>
            <a:off x="6730288" y="2710043"/>
            <a:ext cx="502262" cy="502262"/>
          </a:xfrm>
          <a:prstGeom prst="rect">
            <a:avLst/>
          </a:prstGeom>
        </p:spPr>
      </p:pic>
      <p:pic>
        <p:nvPicPr>
          <p:cNvPr id="54" name="Picture 53" descr="A black background with a black square&#10;&#10;AI-generated content may be incorrect.">
            <a:extLst>
              <a:ext uri="{FF2B5EF4-FFF2-40B4-BE49-F238E27FC236}">
                <a16:creationId xmlns:a16="http://schemas.microsoft.com/office/drawing/2014/main" id="{CCEAA204-F44A-8B64-FA37-CE8488342E3A}"/>
              </a:ext>
            </a:extLst>
          </p:cNvPr>
          <p:cNvPicPr>
            <a:picLocks noChangeAspect="1"/>
          </p:cNvPicPr>
          <p:nvPr/>
        </p:nvPicPr>
        <p:blipFill>
          <a:blip r:embed="rId11"/>
          <a:stretch>
            <a:fillRect/>
          </a:stretch>
        </p:blipFill>
        <p:spPr>
          <a:xfrm>
            <a:off x="3913602" y="2721066"/>
            <a:ext cx="548380" cy="548380"/>
          </a:xfrm>
          <a:prstGeom prst="rect">
            <a:avLst/>
          </a:prstGeom>
        </p:spPr>
      </p:pic>
      <p:cxnSp>
        <p:nvCxnSpPr>
          <p:cNvPr id="55" name="Google Shape;918;p50">
            <a:extLst>
              <a:ext uri="{FF2B5EF4-FFF2-40B4-BE49-F238E27FC236}">
                <a16:creationId xmlns:a16="http://schemas.microsoft.com/office/drawing/2014/main" id="{CD06435C-D3D6-EB18-5009-B7C1AF32BC9C}"/>
              </a:ext>
            </a:extLst>
          </p:cNvPr>
          <p:cNvCxnSpPr>
            <a:cxnSpLocks/>
            <a:stCxn id="607" idx="1"/>
            <a:endCxn id="6" idx="0"/>
          </p:cNvCxnSpPr>
          <p:nvPr/>
        </p:nvCxnSpPr>
        <p:spPr>
          <a:xfrm rot="16200000" flipH="1" flipV="1">
            <a:off x="1730719" y="174850"/>
            <a:ext cx="2038478" cy="2827343"/>
          </a:xfrm>
          <a:prstGeom prst="curvedConnector3">
            <a:avLst>
              <a:gd name="adj1" fmla="val -20262"/>
            </a:avLst>
          </a:prstGeom>
          <a:noFill/>
          <a:ln w="19050" cap="flat" cmpd="sng">
            <a:solidFill>
              <a:schemeClr val="dk1"/>
            </a:solidFill>
            <a:prstDash val="dash"/>
            <a:round/>
            <a:headEnd type="none" w="med" len="med"/>
            <a:tailEnd type="triangle" w="med" len="med"/>
          </a:ln>
        </p:spPr>
      </p:cxnSp>
      <p:cxnSp>
        <p:nvCxnSpPr>
          <p:cNvPr id="57" name="Google Shape;921;p50">
            <a:extLst>
              <a:ext uri="{FF2B5EF4-FFF2-40B4-BE49-F238E27FC236}">
                <a16:creationId xmlns:a16="http://schemas.microsoft.com/office/drawing/2014/main" id="{A07608D9-6002-8984-8D19-36A9C8BDDCE5}"/>
              </a:ext>
            </a:extLst>
          </p:cNvPr>
          <p:cNvCxnSpPr>
            <a:cxnSpLocks/>
            <a:stCxn id="607" idx="7"/>
            <a:endCxn id="31" idx="0"/>
          </p:cNvCxnSpPr>
          <p:nvPr/>
        </p:nvCxnSpPr>
        <p:spPr>
          <a:xfrm rot="16200000" flipH="1">
            <a:off x="5633319" y="-9453"/>
            <a:ext cx="2035570" cy="3193043"/>
          </a:xfrm>
          <a:prstGeom prst="curvedConnector3">
            <a:avLst>
              <a:gd name="adj1" fmla="val -20291"/>
            </a:avLst>
          </a:prstGeom>
          <a:noFill/>
          <a:ln w="19050" cap="flat" cmpd="sng">
            <a:solidFill>
              <a:schemeClr val="dk1"/>
            </a:solidFill>
            <a:prstDash val="dash"/>
            <a:round/>
            <a:headEnd type="none" w="med" len="med"/>
            <a:tailEnd type="triangle" w="med" len="med"/>
          </a:ln>
        </p:spPr>
      </p:cxnSp>
      <p:cxnSp>
        <p:nvCxnSpPr>
          <p:cNvPr id="584" name="Google Shape;918;p50">
            <a:extLst>
              <a:ext uri="{FF2B5EF4-FFF2-40B4-BE49-F238E27FC236}">
                <a16:creationId xmlns:a16="http://schemas.microsoft.com/office/drawing/2014/main" id="{87831D3E-3C6E-9130-4025-AED990B9312C}"/>
              </a:ext>
            </a:extLst>
          </p:cNvPr>
          <p:cNvCxnSpPr>
            <a:cxnSpLocks/>
            <a:stCxn id="607" idx="2"/>
            <a:endCxn id="15" idx="0"/>
          </p:cNvCxnSpPr>
          <p:nvPr/>
        </p:nvCxnSpPr>
        <p:spPr>
          <a:xfrm rot="10800000" flipV="1">
            <a:off x="2806492" y="1014548"/>
            <a:ext cx="1172615" cy="1591432"/>
          </a:xfrm>
          <a:prstGeom prst="curvedConnector2">
            <a:avLst/>
          </a:prstGeom>
          <a:noFill/>
          <a:ln w="19050" cap="flat" cmpd="sng">
            <a:solidFill>
              <a:schemeClr val="dk1"/>
            </a:solidFill>
            <a:prstDash val="dash"/>
            <a:round/>
            <a:headEnd type="none" w="med" len="med"/>
            <a:tailEnd type="triangle" w="med" len="med"/>
          </a:ln>
        </p:spPr>
      </p:cxnSp>
      <p:cxnSp>
        <p:nvCxnSpPr>
          <p:cNvPr id="592" name="Google Shape;921;p50">
            <a:extLst>
              <a:ext uri="{FF2B5EF4-FFF2-40B4-BE49-F238E27FC236}">
                <a16:creationId xmlns:a16="http://schemas.microsoft.com/office/drawing/2014/main" id="{E1C857AD-F903-C37A-5BD6-1E20E0074234}"/>
              </a:ext>
            </a:extLst>
          </p:cNvPr>
          <p:cNvCxnSpPr>
            <a:cxnSpLocks/>
            <a:stCxn id="607" idx="6"/>
            <a:endCxn id="27" idx="0"/>
          </p:cNvCxnSpPr>
          <p:nvPr/>
        </p:nvCxnSpPr>
        <p:spPr>
          <a:xfrm>
            <a:off x="5239106" y="1014548"/>
            <a:ext cx="1732231" cy="1590305"/>
          </a:xfrm>
          <a:prstGeom prst="curvedConnector2">
            <a:avLst/>
          </a:prstGeom>
          <a:noFill/>
          <a:ln w="19050" cap="flat" cmpd="sng">
            <a:solidFill>
              <a:schemeClr val="dk1"/>
            </a:solidFill>
            <a:prstDash val="dash"/>
            <a:round/>
            <a:headEnd type="none" w="med" len="med"/>
            <a:tailEnd type="triangle" w="med" len="med"/>
          </a:ln>
        </p:spPr>
      </p:cxnSp>
      <p:cxnSp>
        <p:nvCxnSpPr>
          <p:cNvPr id="595" name="Google Shape;921;p50">
            <a:extLst>
              <a:ext uri="{FF2B5EF4-FFF2-40B4-BE49-F238E27FC236}">
                <a16:creationId xmlns:a16="http://schemas.microsoft.com/office/drawing/2014/main" id="{DE4DD121-6DB0-05BE-B13F-AF0519E1D884}"/>
              </a:ext>
            </a:extLst>
          </p:cNvPr>
          <p:cNvCxnSpPr>
            <a:cxnSpLocks/>
            <a:stCxn id="607" idx="5"/>
            <a:endCxn id="23" idx="0"/>
          </p:cNvCxnSpPr>
          <p:nvPr/>
        </p:nvCxnSpPr>
        <p:spPr>
          <a:xfrm rot="16200000" flipH="1">
            <a:off x="4754324" y="1760071"/>
            <a:ext cx="1145040" cy="544523"/>
          </a:xfrm>
          <a:prstGeom prst="curvedConnector3">
            <a:avLst>
              <a:gd name="adj1" fmla="val 50000"/>
            </a:avLst>
          </a:prstGeom>
          <a:noFill/>
          <a:ln w="19050" cap="flat" cmpd="sng">
            <a:solidFill>
              <a:schemeClr val="dk1"/>
            </a:solidFill>
            <a:prstDash val="dash"/>
            <a:round/>
            <a:headEnd type="none" w="med" len="med"/>
            <a:tailEnd type="triangle" w="med" len="med"/>
          </a:ln>
        </p:spPr>
      </p:cxnSp>
      <p:cxnSp>
        <p:nvCxnSpPr>
          <p:cNvPr id="632" name="Google Shape;921;p50">
            <a:extLst>
              <a:ext uri="{FF2B5EF4-FFF2-40B4-BE49-F238E27FC236}">
                <a16:creationId xmlns:a16="http://schemas.microsoft.com/office/drawing/2014/main" id="{BF34347A-5EF7-84B3-7531-A67895F94CDD}"/>
              </a:ext>
            </a:extLst>
          </p:cNvPr>
          <p:cNvCxnSpPr>
            <a:cxnSpLocks/>
            <a:stCxn id="607" idx="3"/>
          </p:cNvCxnSpPr>
          <p:nvPr/>
        </p:nvCxnSpPr>
        <p:spPr>
          <a:xfrm rot="16200000" flipH="1">
            <a:off x="3629657" y="1993785"/>
            <a:ext cx="1145040" cy="77096"/>
          </a:xfrm>
          <a:prstGeom prst="curvedConnector3">
            <a:avLst>
              <a:gd name="adj1" fmla="val 50000"/>
            </a:avLst>
          </a:prstGeom>
          <a:noFill/>
          <a:ln w="19050" cap="flat" cmpd="sng">
            <a:solidFill>
              <a:srgbClr val="D66B6B"/>
            </a:solidFill>
            <a:prstDash val="dash"/>
            <a:round/>
            <a:headEnd type="none" w="med" len="med"/>
            <a:tailEnd type="triangle" w="med" len="med"/>
          </a:ln>
        </p:spPr>
      </p:cxnSp>
      <p:pic>
        <p:nvPicPr>
          <p:cNvPr id="634" name="Google Shape;243;p41">
            <a:extLst>
              <a:ext uri="{FF2B5EF4-FFF2-40B4-BE49-F238E27FC236}">
                <a16:creationId xmlns:a16="http://schemas.microsoft.com/office/drawing/2014/main" id="{F4E366A9-33B4-6CE1-B6E6-4E6319B0C546}"/>
              </a:ext>
            </a:extLst>
          </p:cNvPr>
          <p:cNvPicPr preferRelativeResize="0"/>
          <p:nvPr/>
        </p:nvPicPr>
        <p:blipFill rotWithShape="1">
          <a:blip r:embed="rId12">
            <a:alphaModFix/>
          </a:blip>
          <a:srcRect l="-141" t="3972" r="32574" b="42058"/>
          <a:stretch/>
        </p:blipFill>
        <p:spPr>
          <a:xfrm rot="20075504" flipH="1">
            <a:off x="6818612" y="3930580"/>
            <a:ext cx="2858025" cy="2219323"/>
          </a:xfrm>
          <a:prstGeom prst="rect">
            <a:avLst/>
          </a:prstGeom>
          <a:noFill/>
          <a:ln>
            <a:noFill/>
          </a:ln>
        </p:spPr>
      </p:pic>
    </p:spTree>
    <p:extLst>
      <p:ext uri="{BB962C8B-B14F-4D97-AF65-F5344CB8AC3E}">
        <p14:creationId xmlns:p14="http://schemas.microsoft.com/office/powerpoint/2010/main" val="181602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47"/>
          <p:cNvSpPr txBox="1">
            <a:spLocks noGrp="1"/>
          </p:cNvSpPr>
          <p:nvPr>
            <p:ph type="subTitle" idx="3"/>
          </p:nvPr>
        </p:nvSpPr>
        <p:spPr>
          <a:xfrm>
            <a:off x="591601" y="1300868"/>
            <a:ext cx="7104750" cy="2676823"/>
          </a:xfrm>
          <a:prstGeom prst="rect">
            <a:avLst/>
          </a:prstGeom>
        </p:spPr>
        <p:txBody>
          <a:bodyPr spcFirstLastPara="1" wrap="square" lIns="0" tIns="91425" rIns="0" bIns="91425" anchor="t" anchorCtr="0">
            <a:noAutofit/>
          </a:bodyPr>
          <a:lstStyle/>
          <a:p>
            <a:r>
              <a:rPr lang="en-US" sz="1800" b="1" u="sng" dirty="0">
                <a:solidFill>
                  <a:schemeClr val="bg1">
                    <a:lumMod val="75000"/>
                  </a:schemeClr>
                </a:solidFill>
              </a:rPr>
              <a:t>Parkinson’s disease </a:t>
            </a:r>
            <a:r>
              <a:rPr lang="en-US" sz="1600" b="1" dirty="0"/>
              <a:t>is caused by the loss of dopaminergic neurons, and Safinamide helps by inhibiting MAO-B to prevent dopamine breakdown. Researchers used computational docking to modify Safinamide through fluorination, heterocycle additions, and structural changes to improve its binding affinity. Molecular docking with Auto Dock Vina and ligand modifications in Marvin Sketch identified compounds 7 and 8 as having superior affinity, while compound 2 performed the worst results. These findings suggest that Safinamide modifications could enhance treatment, warranting further experimental validation.</a:t>
            </a:r>
          </a:p>
        </p:txBody>
      </p:sp>
      <p:sp>
        <p:nvSpPr>
          <p:cNvPr id="2" name="Google Shape;808;p47">
            <a:extLst>
              <a:ext uri="{FF2B5EF4-FFF2-40B4-BE49-F238E27FC236}">
                <a16:creationId xmlns:a16="http://schemas.microsoft.com/office/drawing/2014/main" id="{AA47F458-54E9-FA76-0050-DF23373373B5}"/>
              </a:ext>
            </a:extLst>
          </p:cNvPr>
          <p:cNvSpPr/>
          <p:nvPr/>
        </p:nvSpPr>
        <p:spPr>
          <a:xfrm>
            <a:off x="4204380" y="93056"/>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black background with a black square&#10;&#10;AI-generated content may be incorrect.">
            <a:extLst>
              <a:ext uri="{FF2B5EF4-FFF2-40B4-BE49-F238E27FC236}">
                <a16:creationId xmlns:a16="http://schemas.microsoft.com/office/drawing/2014/main" id="{1ABC2673-A90E-A157-2639-F06A2660D493}"/>
              </a:ext>
            </a:extLst>
          </p:cNvPr>
          <p:cNvPicPr>
            <a:picLocks noChangeAspect="1"/>
          </p:cNvPicPr>
          <p:nvPr/>
        </p:nvPicPr>
        <p:blipFill>
          <a:blip r:embed="rId3"/>
          <a:stretch>
            <a:fillRect/>
          </a:stretch>
        </p:blipFill>
        <p:spPr>
          <a:xfrm>
            <a:off x="4312043" y="220595"/>
            <a:ext cx="519913" cy="519913"/>
          </a:xfrm>
          <a:prstGeom prst="rect">
            <a:avLst/>
          </a:prstGeom>
        </p:spPr>
      </p:pic>
      <p:sp>
        <p:nvSpPr>
          <p:cNvPr id="4" name="Google Shape;802;p47">
            <a:extLst>
              <a:ext uri="{FF2B5EF4-FFF2-40B4-BE49-F238E27FC236}">
                <a16:creationId xmlns:a16="http://schemas.microsoft.com/office/drawing/2014/main" id="{5F1B5EA2-6450-43B4-CC7C-1B087BD8995D}"/>
              </a:ext>
            </a:extLst>
          </p:cNvPr>
          <p:cNvSpPr txBox="1">
            <a:spLocks/>
          </p:cNvSpPr>
          <p:nvPr/>
        </p:nvSpPr>
        <p:spPr>
          <a:xfrm>
            <a:off x="3588891" y="868047"/>
            <a:ext cx="2009023"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Abst</a:t>
            </a:r>
            <a:r>
              <a:rPr lang="en-US" sz="3500" dirty="0">
                <a:latin typeface="Montserrat Medium"/>
                <a:sym typeface="Montserrat Medium"/>
              </a:rPr>
              <a:t>ract</a:t>
            </a:r>
          </a:p>
        </p:txBody>
      </p:sp>
      <p:grpSp>
        <p:nvGrpSpPr>
          <p:cNvPr id="17" name="Google Shape;970;p53">
            <a:extLst>
              <a:ext uri="{FF2B5EF4-FFF2-40B4-BE49-F238E27FC236}">
                <a16:creationId xmlns:a16="http://schemas.microsoft.com/office/drawing/2014/main" id="{BAD4AB21-37B8-0982-0845-3CDD5CA7F5BF}"/>
              </a:ext>
            </a:extLst>
          </p:cNvPr>
          <p:cNvGrpSpPr/>
          <p:nvPr/>
        </p:nvGrpSpPr>
        <p:grpSpPr>
          <a:xfrm flipH="1">
            <a:off x="7705136" y="2202180"/>
            <a:ext cx="1918924" cy="3028152"/>
            <a:chOff x="2252625" y="518050"/>
            <a:chExt cx="2731125" cy="4263350"/>
          </a:xfrm>
        </p:grpSpPr>
        <p:sp>
          <p:nvSpPr>
            <p:cNvPr id="18" name="Google Shape;971;p53">
              <a:extLst>
                <a:ext uri="{FF2B5EF4-FFF2-40B4-BE49-F238E27FC236}">
                  <a16:creationId xmlns:a16="http://schemas.microsoft.com/office/drawing/2014/main" id="{B23E3923-F844-EBBA-5E3B-433F6159DAC8}"/>
                </a:ext>
              </a:extLst>
            </p:cNvPr>
            <p:cNvSpPr/>
            <p:nvPr/>
          </p:nvSpPr>
          <p:spPr>
            <a:xfrm>
              <a:off x="2252625" y="4391075"/>
              <a:ext cx="2620225" cy="390325"/>
            </a:xfrm>
            <a:custGeom>
              <a:avLst/>
              <a:gdLst/>
              <a:ahLst/>
              <a:cxnLst/>
              <a:rect l="l" t="t" r="r" b="b"/>
              <a:pathLst>
                <a:path w="104809" h="15613" extrusionOk="0">
                  <a:moveTo>
                    <a:pt x="52404" y="1"/>
                  </a:moveTo>
                  <a:cubicBezTo>
                    <a:pt x="23450" y="1"/>
                    <a:pt x="0" y="3503"/>
                    <a:pt x="0" y="7807"/>
                  </a:cubicBezTo>
                  <a:cubicBezTo>
                    <a:pt x="0" y="12110"/>
                    <a:pt x="23450" y="15612"/>
                    <a:pt x="52404" y="15612"/>
                  </a:cubicBezTo>
                  <a:cubicBezTo>
                    <a:pt x="81358" y="15612"/>
                    <a:pt x="104808" y="12110"/>
                    <a:pt x="104808" y="7807"/>
                  </a:cubicBezTo>
                  <a:cubicBezTo>
                    <a:pt x="104808" y="3503"/>
                    <a:pt x="81358" y="1"/>
                    <a:pt x="524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72;p53">
              <a:extLst>
                <a:ext uri="{FF2B5EF4-FFF2-40B4-BE49-F238E27FC236}">
                  <a16:creationId xmlns:a16="http://schemas.microsoft.com/office/drawing/2014/main" id="{98328DA2-AECF-FC1B-468C-0D4582CB307E}"/>
                </a:ext>
              </a:extLst>
            </p:cNvPr>
            <p:cNvSpPr/>
            <p:nvPr/>
          </p:nvSpPr>
          <p:spPr>
            <a:xfrm>
              <a:off x="4423325" y="2731475"/>
              <a:ext cx="271900" cy="1899800"/>
            </a:xfrm>
            <a:custGeom>
              <a:avLst/>
              <a:gdLst/>
              <a:ahLst/>
              <a:cxnLst/>
              <a:rect l="l" t="t" r="r" b="b"/>
              <a:pathLst>
                <a:path w="10876" h="75992" extrusionOk="0">
                  <a:moveTo>
                    <a:pt x="626" y="0"/>
                  </a:moveTo>
                  <a:cubicBezTo>
                    <a:pt x="607" y="0"/>
                    <a:pt x="587" y="2"/>
                    <a:pt x="568" y="4"/>
                  </a:cubicBezTo>
                  <a:cubicBezTo>
                    <a:pt x="234" y="37"/>
                    <a:pt x="1" y="338"/>
                    <a:pt x="67" y="638"/>
                  </a:cubicBezTo>
                  <a:lnTo>
                    <a:pt x="9708" y="75491"/>
                  </a:lnTo>
                  <a:cubicBezTo>
                    <a:pt x="9708" y="75758"/>
                    <a:pt x="9941" y="75992"/>
                    <a:pt x="10241" y="75992"/>
                  </a:cubicBezTo>
                  <a:lnTo>
                    <a:pt x="10308" y="75992"/>
                  </a:lnTo>
                  <a:cubicBezTo>
                    <a:pt x="10642" y="75925"/>
                    <a:pt x="10875" y="75658"/>
                    <a:pt x="10808" y="75358"/>
                  </a:cubicBezTo>
                  <a:lnTo>
                    <a:pt x="1168" y="504"/>
                  </a:lnTo>
                  <a:cubicBezTo>
                    <a:pt x="1137" y="195"/>
                    <a:pt x="877" y="0"/>
                    <a:pt x="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73;p53">
              <a:extLst>
                <a:ext uri="{FF2B5EF4-FFF2-40B4-BE49-F238E27FC236}">
                  <a16:creationId xmlns:a16="http://schemas.microsoft.com/office/drawing/2014/main" id="{080ECC07-5164-E20E-31D1-21094B82C8DF}"/>
                </a:ext>
              </a:extLst>
            </p:cNvPr>
            <p:cNvSpPr/>
            <p:nvPr/>
          </p:nvSpPr>
          <p:spPr>
            <a:xfrm>
              <a:off x="4423325" y="2731475"/>
              <a:ext cx="271900" cy="1899800"/>
            </a:xfrm>
            <a:custGeom>
              <a:avLst/>
              <a:gdLst/>
              <a:ahLst/>
              <a:cxnLst/>
              <a:rect l="l" t="t" r="r" b="b"/>
              <a:pathLst>
                <a:path w="10876" h="75992" extrusionOk="0">
                  <a:moveTo>
                    <a:pt x="626" y="0"/>
                  </a:moveTo>
                  <a:cubicBezTo>
                    <a:pt x="607" y="0"/>
                    <a:pt x="587" y="2"/>
                    <a:pt x="568" y="4"/>
                  </a:cubicBezTo>
                  <a:cubicBezTo>
                    <a:pt x="234" y="37"/>
                    <a:pt x="1" y="338"/>
                    <a:pt x="67" y="638"/>
                  </a:cubicBezTo>
                  <a:lnTo>
                    <a:pt x="9708" y="75491"/>
                  </a:lnTo>
                  <a:cubicBezTo>
                    <a:pt x="9708" y="75758"/>
                    <a:pt x="9941" y="75992"/>
                    <a:pt x="10241" y="75992"/>
                  </a:cubicBezTo>
                  <a:lnTo>
                    <a:pt x="10308" y="75992"/>
                  </a:lnTo>
                  <a:cubicBezTo>
                    <a:pt x="10642" y="75925"/>
                    <a:pt x="10875" y="75658"/>
                    <a:pt x="10808" y="75358"/>
                  </a:cubicBezTo>
                  <a:lnTo>
                    <a:pt x="1168" y="504"/>
                  </a:lnTo>
                  <a:cubicBezTo>
                    <a:pt x="1137" y="195"/>
                    <a:pt x="877" y="0"/>
                    <a:pt x="626"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74;p53">
              <a:extLst>
                <a:ext uri="{FF2B5EF4-FFF2-40B4-BE49-F238E27FC236}">
                  <a16:creationId xmlns:a16="http://schemas.microsoft.com/office/drawing/2014/main" id="{BB4A10FE-1F7E-45E8-758C-3D03FF0119B3}"/>
                </a:ext>
              </a:extLst>
            </p:cNvPr>
            <p:cNvSpPr/>
            <p:nvPr/>
          </p:nvSpPr>
          <p:spPr>
            <a:xfrm>
              <a:off x="3516850" y="3608025"/>
              <a:ext cx="1072450" cy="279400"/>
            </a:xfrm>
            <a:custGeom>
              <a:avLst/>
              <a:gdLst/>
              <a:ahLst/>
              <a:cxnLst/>
              <a:rect l="l" t="t" r="r" b="b"/>
              <a:pathLst>
                <a:path w="42898" h="11176" extrusionOk="0">
                  <a:moveTo>
                    <a:pt x="13110" y="0"/>
                  </a:moveTo>
                  <a:cubicBezTo>
                    <a:pt x="9374" y="0"/>
                    <a:pt x="5938" y="1902"/>
                    <a:pt x="3870" y="4971"/>
                  </a:cubicBezTo>
                  <a:lnTo>
                    <a:pt x="0" y="10775"/>
                  </a:lnTo>
                  <a:lnTo>
                    <a:pt x="634" y="11175"/>
                  </a:lnTo>
                  <a:lnTo>
                    <a:pt x="4504" y="5404"/>
                  </a:lnTo>
                  <a:cubicBezTo>
                    <a:pt x="6438" y="2469"/>
                    <a:pt x="9641" y="768"/>
                    <a:pt x="13110" y="768"/>
                  </a:cubicBezTo>
                  <a:lnTo>
                    <a:pt x="29822" y="768"/>
                  </a:lnTo>
                  <a:cubicBezTo>
                    <a:pt x="33291" y="768"/>
                    <a:pt x="36493" y="2502"/>
                    <a:pt x="38395" y="5404"/>
                  </a:cubicBezTo>
                  <a:lnTo>
                    <a:pt x="42297" y="11175"/>
                  </a:lnTo>
                  <a:lnTo>
                    <a:pt x="42898" y="10775"/>
                  </a:lnTo>
                  <a:lnTo>
                    <a:pt x="39028" y="4971"/>
                  </a:lnTo>
                  <a:cubicBezTo>
                    <a:pt x="36994" y="1835"/>
                    <a:pt x="33524" y="0"/>
                    <a:pt x="2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75;p53">
              <a:extLst>
                <a:ext uri="{FF2B5EF4-FFF2-40B4-BE49-F238E27FC236}">
                  <a16:creationId xmlns:a16="http://schemas.microsoft.com/office/drawing/2014/main" id="{4E86971D-C9A5-2BD6-2955-AA159E967383}"/>
                </a:ext>
              </a:extLst>
            </p:cNvPr>
            <p:cNvSpPr/>
            <p:nvPr/>
          </p:nvSpPr>
          <p:spPr>
            <a:xfrm>
              <a:off x="3516850" y="3608025"/>
              <a:ext cx="1072450" cy="279400"/>
            </a:xfrm>
            <a:custGeom>
              <a:avLst/>
              <a:gdLst/>
              <a:ahLst/>
              <a:cxnLst/>
              <a:rect l="l" t="t" r="r" b="b"/>
              <a:pathLst>
                <a:path w="42898" h="11176" extrusionOk="0">
                  <a:moveTo>
                    <a:pt x="13110" y="0"/>
                  </a:moveTo>
                  <a:cubicBezTo>
                    <a:pt x="9374" y="0"/>
                    <a:pt x="5938" y="1902"/>
                    <a:pt x="3870" y="4971"/>
                  </a:cubicBezTo>
                  <a:lnTo>
                    <a:pt x="0" y="10775"/>
                  </a:lnTo>
                  <a:lnTo>
                    <a:pt x="634" y="11175"/>
                  </a:lnTo>
                  <a:lnTo>
                    <a:pt x="4504" y="5404"/>
                  </a:lnTo>
                  <a:cubicBezTo>
                    <a:pt x="6438" y="2469"/>
                    <a:pt x="9641" y="768"/>
                    <a:pt x="13110" y="768"/>
                  </a:cubicBezTo>
                  <a:lnTo>
                    <a:pt x="29822" y="768"/>
                  </a:lnTo>
                  <a:cubicBezTo>
                    <a:pt x="33291" y="768"/>
                    <a:pt x="36493" y="2502"/>
                    <a:pt x="38395" y="5404"/>
                  </a:cubicBezTo>
                  <a:lnTo>
                    <a:pt x="42297" y="11175"/>
                  </a:lnTo>
                  <a:lnTo>
                    <a:pt x="42898" y="10775"/>
                  </a:lnTo>
                  <a:lnTo>
                    <a:pt x="39028" y="4971"/>
                  </a:lnTo>
                  <a:cubicBezTo>
                    <a:pt x="36994" y="1835"/>
                    <a:pt x="33524" y="0"/>
                    <a:pt x="29822"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76;p53">
              <a:extLst>
                <a:ext uri="{FF2B5EF4-FFF2-40B4-BE49-F238E27FC236}">
                  <a16:creationId xmlns:a16="http://schemas.microsoft.com/office/drawing/2014/main" id="{B8B702C1-8640-2A10-BB9C-98DDF0CCB895}"/>
                </a:ext>
              </a:extLst>
            </p:cNvPr>
            <p:cNvSpPr/>
            <p:nvPr/>
          </p:nvSpPr>
          <p:spPr>
            <a:xfrm>
              <a:off x="3400925" y="2731475"/>
              <a:ext cx="283575" cy="1899800"/>
            </a:xfrm>
            <a:custGeom>
              <a:avLst/>
              <a:gdLst/>
              <a:ahLst/>
              <a:cxnLst/>
              <a:rect l="l" t="t" r="r" b="b"/>
              <a:pathLst>
                <a:path w="11343" h="75992" extrusionOk="0">
                  <a:moveTo>
                    <a:pt x="10751" y="1"/>
                  </a:moveTo>
                  <a:cubicBezTo>
                    <a:pt x="10475" y="1"/>
                    <a:pt x="10237" y="223"/>
                    <a:pt x="10175" y="504"/>
                  </a:cubicBezTo>
                  <a:lnTo>
                    <a:pt x="68" y="75358"/>
                  </a:lnTo>
                  <a:cubicBezTo>
                    <a:pt x="1" y="75658"/>
                    <a:pt x="268" y="75925"/>
                    <a:pt x="568" y="75992"/>
                  </a:cubicBezTo>
                  <a:lnTo>
                    <a:pt x="635" y="75992"/>
                  </a:lnTo>
                  <a:cubicBezTo>
                    <a:pt x="901" y="75992"/>
                    <a:pt x="1135" y="75758"/>
                    <a:pt x="1168" y="75491"/>
                  </a:cubicBezTo>
                  <a:lnTo>
                    <a:pt x="11309" y="638"/>
                  </a:lnTo>
                  <a:cubicBezTo>
                    <a:pt x="11342" y="338"/>
                    <a:pt x="11109" y="37"/>
                    <a:pt x="10809" y="4"/>
                  </a:cubicBezTo>
                  <a:cubicBezTo>
                    <a:pt x="10789" y="2"/>
                    <a:pt x="10770" y="1"/>
                    <a:pt x="10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77;p53">
              <a:extLst>
                <a:ext uri="{FF2B5EF4-FFF2-40B4-BE49-F238E27FC236}">
                  <a16:creationId xmlns:a16="http://schemas.microsoft.com/office/drawing/2014/main" id="{65FABADB-9AFC-F877-87B6-8DB84AA2CFB4}"/>
                </a:ext>
              </a:extLst>
            </p:cNvPr>
            <p:cNvSpPr/>
            <p:nvPr/>
          </p:nvSpPr>
          <p:spPr>
            <a:xfrm>
              <a:off x="3400925" y="2731475"/>
              <a:ext cx="283575" cy="1899800"/>
            </a:xfrm>
            <a:custGeom>
              <a:avLst/>
              <a:gdLst/>
              <a:ahLst/>
              <a:cxnLst/>
              <a:rect l="l" t="t" r="r" b="b"/>
              <a:pathLst>
                <a:path w="11343" h="75992" extrusionOk="0">
                  <a:moveTo>
                    <a:pt x="10751" y="1"/>
                  </a:moveTo>
                  <a:cubicBezTo>
                    <a:pt x="10475" y="1"/>
                    <a:pt x="10237" y="223"/>
                    <a:pt x="10175" y="504"/>
                  </a:cubicBezTo>
                  <a:lnTo>
                    <a:pt x="68" y="75358"/>
                  </a:lnTo>
                  <a:cubicBezTo>
                    <a:pt x="1" y="75658"/>
                    <a:pt x="268" y="75925"/>
                    <a:pt x="568" y="75992"/>
                  </a:cubicBezTo>
                  <a:lnTo>
                    <a:pt x="635" y="75992"/>
                  </a:lnTo>
                  <a:cubicBezTo>
                    <a:pt x="901" y="75992"/>
                    <a:pt x="1135" y="75758"/>
                    <a:pt x="1168" y="75491"/>
                  </a:cubicBezTo>
                  <a:lnTo>
                    <a:pt x="11309" y="638"/>
                  </a:lnTo>
                  <a:cubicBezTo>
                    <a:pt x="11342" y="338"/>
                    <a:pt x="11109" y="37"/>
                    <a:pt x="10809" y="4"/>
                  </a:cubicBezTo>
                  <a:cubicBezTo>
                    <a:pt x="10789" y="2"/>
                    <a:pt x="10770" y="1"/>
                    <a:pt x="10751"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78;p53">
              <a:extLst>
                <a:ext uri="{FF2B5EF4-FFF2-40B4-BE49-F238E27FC236}">
                  <a16:creationId xmlns:a16="http://schemas.microsoft.com/office/drawing/2014/main" id="{73C36C8F-1A77-84C7-1C4D-D6B141E35E67}"/>
                </a:ext>
              </a:extLst>
            </p:cNvPr>
            <p:cNvSpPr/>
            <p:nvPr/>
          </p:nvSpPr>
          <p:spPr>
            <a:xfrm>
              <a:off x="3638600" y="2540600"/>
              <a:ext cx="830625" cy="205575"/>
            </a:xfrm>
            <a:custGeom>
              <a:avLst/>
              <a:gdLst/>
              <a:ahLst/>
              <a:cxnLst/>
              <a:rect l="l" t="t" r="r" b="b"/>
              <a:pathLst>
                <a:path w="33225" h="8223" extrusionOk="0">
                  <a:moveTo>
                    <a:pt x="8106" y="0"/>
                  </a:moveTo>
                  <a:cubicBezTo>
                    <a:pt x="4070" y="0"/>
                    <a:pt x="634" y="3002"/>
                    <a:pt x="101" y="7005"/>
                  </a:cubicBezTo>
                  <a:lnTo>
                    <a:pt x="101" y="7039"/>
                  </a:lnTo>
                  <a:cubicBezTo>
                    <a:pt x="1" y="7539"/>
                    <a:pt x="401" y="8006"/>
                    <a:pt x="901" y="8106"/>
                  </a:cubicBezTo>
                  <a:lnTo>
                    <a:pt x="1668" y="8206"/>
                  </a:lnTo>
                  <a:cubicBezTo>
                    <a:pt x="1724" y="8217"/>
                    <a:pt x="1780" y="8223"/>
                    <a:pt x="1834" y="8223"/>
                  </a:cubicBezTo>
                  <a:cubicBezTo>
                    <a:pt x="2268" y="8223"/>
                    <a:pt x="2647" y="7883"/>
                    <a:pt x="2736" y="7439"/>
                  </a:cubicBezTo>
                  <a:lnTo>
                    <a:pt x="2736" y="7372"/>
                  </a:lnTo>
                  <a:cubicBezTo>
                    <a:pt x="3069" y="4670"/>
                    <a:pt x="5404" y="2669"/>
                    <a:pt x="8106" y="2669"/>
                  </a:cubicBezTo>
                  <a:lnTo>
                    <a:pt x="25185" y="2669"/>
                  </a:lnTo>
                  <a:cubicBezTo>
                    <a:pt x="26586" y="2669"/>
                    <a:pt x="27820" y="3203"/>
                    <a:pt x="28788" y="4036"/>
                  </a:cubicBezTo>
                  <a:cubicBezTo>
                    <a:pt x="29755" y="4870"/>
                    <a:pt x="30422" y="6038"/>
                    <a:pt x="30589" y="7439"/>
                  </a:cubicBezTo>
                  <a:cubicBezTo>
                    <a:pt x="30648" y="7883"/>
                    <a:pt x="31024" y="8223"/>
                    <a:pt x="31457" y="8223"/>
                  </a:cubicBezTo>
                  <a:cubicBezTo>
                    <a:pt x="31512" y="8223"/>
                    <a:pt x="31567" y="8217"/>
                    <a:pt x="31623" y="8206"/>
                  </a:cubicBezTo>
                  <a:lnTo>
                    <a:pt x="32424" y="8139"/>
                  </a:lnTo>
                  <a:cubicBezTo>
                    <a:pt x="32857" y="8073"/>
                    <a:pt x="33191" y="7672"/>
                    <a:pt x="33191" y="7239"/>
                  </a:cubicBezTo>
                  <a:cubicBezTo>
                    <a:pt x="33191" y="7172"/>
                    <a:pt x="33191" y="7139"/>
                    <a:pt x="33224" y="7039"/>
                  </a:cubicBezTo>
                  <a:cubicBezTo>
                    <a:pt x="32691" y="3002"/>
                    <a:pt x="29288"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79;p53">
              <a:extLst>
                <a:ext uri="{FF2B5EF4-FFF2-40B4-BE49-F238E27FC236}">
                  <a16:creationId xmlns:a16="http://schemas.microsoft.com/office/drawing/2014/main" id="{1BBD334E-D963-B24D-B460-FF5C49046399}"/>
                </a:ext>
              </a:extLst>
            </p:cNvPr>
            <p:cNvSpPr/>
            <p:nvPr/>
          </p:nvSpPr>
          <p:spPr>
            <a:xfrm>
              <a:off x="3638600" y="2540600"/>
              <a:ext cx="830625" cy="205575"/>
            </a:xfrm>
            <a:custGeom>
              <a:avLst/>
              <a:gdLst/>
              <a:ahLst/>
              <a:cxnLst/>
              <a:rect l="l" t="t" r="r" b="b"/>
              <a:pathLst>
                <a:path w="33225" h="8223" extrusionOk="0">
                  <a:moveTo>
                    <a:pt x="8106" y="0"/>
                  </a:moveTo>
                  <a:cubicBezTo>
                    <a:pt x="4070" y="0"/>
                    <a:pt x="634" y="3002"/>
                    <a:pt x="101" y="7005"/>
                  </a:cubicBezTo>
                  <a:lnTo>
                    <a:pt x="101" y="7039"/>
                  </a:lnTo>
                  <a:cubicBezTo>
                    <a:pt x="1" y="7539"/>
                    <a:pt x="401" y="8006"/>
                    <a:pt x="901" y="8106"/>
                  </a:cubicBezTo>
                  <a:lnTo>
                    <a:pt x="1668" y="8206"/>
                  </a:lnTo>
                  <a:cubicBezTo>
                    <a:pt x="1724" y="8217"/>
                    <a:pt x="1780" y="8223"/>
                    <a:pt x="1834" y="8223"/>
                  </a:cubicBezTo>
                  <a:cubicBezTo>
                    <a:pt x="2268" y="8223"/>
                    <a:pt x="2647" y="7883"/>
                    <a:pt x="2736" y="7439"/>
                  </a:cubicBezTo>
                  <a:lnTo>
                    <a:pt x="2736" y="7372"/>
                  </a:lnTo>
                  <a:cubicBezTo>
                    <a:pt x="3069" y="4670"/>
                    <a:pt x="5404" y="2669"/>
                    <a:pt x="8106" y="2669"/>
                  </a:cubicBezTo>
                  <a:lnTo>
                    <a:pt x="25185" y="2669"/>
                  </a:lnTo>
                  <a:cubicBezTo>
                    <a:pt x="26586" y="2669"/>
                    <a:pt x="27820" y="3203"/>
                    <a:pt x="28788" y="4036"/>
                  </a:cubicBezTo>
                  <a:cubicBezTo>
                    <a:pt x="29755" y="4870"/>
                    <a:pt x="30422" y="6038"/>
                    <a:pt x="30589" y="7439"/>
                  </a:cubicBezTo>
                  <a:cubicBezTo>
                    <a:pt x="30648" y="7883"/>
                    <a:pt x="31024" y="8223"/>
                    <a:pt x="31457" y="8223"/>
                  </a:cubicBezTo>
                  <a:cubicBezTo>
                    <a:pt x="31512" y="8223"/>
                    <a:pt x="31567" y="8217"/>
                    <a:pt x="31623" y="8206"/>
                  </a:cubicBezTo>
                  <a:lnTo>
                    <a:pt x="32424" y="8139"/>
                  </a:lnTo>
                  <a:cubicBezTo>
                    <a:pt x="32857" y="8073"/>
                    <a:pt x="33191" y="7672"/>
                    <a:pt x="33191" y="7239"/>
                  </a:cubicBezTo>
                  <a:cubicBezTo>
                    <a:pt x="33191" y="7172"/>
                    <a:pt x="33191" y="7139"/>
                    <a:pt x="33224" y="7039"/>
                  </a:cubicBezTo>
                  <a:cubicBezTo>
                    <a:pt x="32691" y="3002"/>
                    <a:pt x="29288" y="0"/>
                    <a:pt x="25185"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80;p53">
              <a:extLst>
                <a:ext uri="{FF2B5EF4-FFF2-40B4-BE49-F238E27FC236}">
                  <a16:creationId xmlns:a16="http://schemas.microsoft.com/office/drawing/2014/main" id="{D358BA16-782F-D2B7-9867-EE544FF957D6}"/>
                </a:ext>
              </a:extLst>
            </p:cNvPr>
            <p:cNvSpPr/>
            <p:nvPr/>
          </p:nvSpPr>
          <p:spPr>
            <a:xfrm>
              <a:off x="3651100" y="2881675"/>
              <a:ext cx="791425" cy="19200"/>
            </a:xfrm>
            <a:custGeom>
              <a:avLst/>
              <a:gdLst/>
              <a:ahLst/>
              <a:cxnLst/>
              <a:rect l="l" t="t" r="r" b="b"/>
              <a:pathLst>
                <a:path w="31657" h="768" extrusionOk="0">
                  <a:moveTo>
                    <a:pt x="1" y="0"/>
                  </a:moveTo>
                  <a:lnTo>
                    <a:pt x="1" y="768"/>
                  </a:lnTo>
                  <a:lnTo>
                    <a:pt x="31657" y="768"/>
                  </a:lnTo>
                  <a:lnTo>
                    <a:pt x="316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81;p53">
              <a:extLst>
                <a:ext uri="{FF2B5EF4-FFF2-40B4-BE49-F238E27FC236}">
                  <a16:creationId xmlns:a16="http://schemas.microsoft.com/office/drawing/2014/main" id="{44A869E4-74EC-7B8E-361B-4DC86DFFB294}"/>
                </a:ext>
              </a:extLst>
            </p:cNvPr>
            <p:cNvSpPr/>
            <p:nvPr/>
          </p:nvSpPr>
          <p:spPr>
            <a:xfrm>
              <a:off x="2476950" y="2432175"/>
              <a:ext cx="1205050" cy="2043475"/>
            </a:xfrm>
            <a:custGeom>
              <a:avLst/>
              <a:gdLst/>
              <a:ahLst/>
              <a:cxnLst/>
              <a:rect l="l" t="t" r="r" b="b"/>
              <a:pathLst>
                <a:path w="48202" h="81739" extrusionOk="0">
                  <a:moveTo>
                    <a:pt x="17413" y="1"/>
                  </a:moveTo>
                  <a:cubicBezTo>
                    <a:pt x="16378" y="1469"/>
                    <a:pt x="16178" y="3437"/>
                    <a:pt x="16045" y="5238"/>
                  </a:cubicBezTo>
                  <a:cubicBezTo>
                    <a:pt x="15545" y="13144"/>
                    <a:pt x="16212" y="21149"/>
                    <a:pt x="18013" y="28922"/>
                  </a:cubicBezTo>
                  <a:cubicBezTo>
                    <a:pt x="18246" y="29989"/>
                    <a:pt x="18547" y="31090"/>
                    <a:pt x="18413" y="32191"/>
                  </a:cubicBezTo>
                  <a:cubicBezTo>
                    <a:pt x="18280" y="33525"/>
                    <a:pt x="17613" y="34759"/>
                    <a:pt x="17446" y="36093"/>
                  </a:cubicBezTo>
                  <a:cubicBezTo>
                    <a:pt x="17379" y="36694"/>
                    <a:pt x="17413" y="37328"/>
                    <a:pt x="17279" y="37928"/>
                  </a:cubicBezTo>
                  <a:cubicBezTo>
                    <a:pt x="17079" y="38862"/>
                    <a:pt x="16445" y="39696"/>
                    <a:pt x="15878" y="40530"/>
                  </a:cubicBezTo>
                  <a:cubicBezTo>
                    <a:pt x="14377" y="42631"/>
                    <a:pt x="13076" y="44833"/>
                    <a:pt x="11942" y="47135"/>
                  </a:cubicBezTo>
                  <a:cubicBezTo>
                    <a:pt x="10941" y="49169"/>
                    <a:pt x="10107" y="51304"/>
                    <a:pt x="9107" y="53339"/>
                  </a:cubicBezTo>
                  <a:cubicBezTo>
                    <a:pt x="7572" y="56508"/>
                    <a:pt x="5704" y="59477"/>
                    <a:pt x="3703" y="62345"/>
                  </a:cubicBezTo>
                  <a:cubicBezTo>
                    <a:pt x="2102" y="64614"/>
                    <a:pt x="367" y="67015"/>
                    <a:pt x="0" y="69717"/>
                  </a:cubicBezTo>
                  <a:cubicBezTo>
                    <a:pt x="834" y="70551"/>
                    <a:pt x="2168" y="71018"/>
                    <a:pt x="3169" y="71786"/>
                  </a:cubicBezTo>
                  <a:cubicBezTo>
                    <a:pt x="4170" y="72519"/>
                    <a:pt x="4870" y="73553"/>
                    <a:pt x="5704" y="74521"/>
                  </a:cubicBezTo>
                  <a:cubicBezTo>
                    <a:pt x="7572" y="76689"/>
                    <a:pt x="10041" y="78190"/>
                    <a:pt x="12542" y="79558"/>
                  </a:cubicBezTo>
                  <a:cubicBezTo>
                    <a:pt x="13009" y="79825"/>
                    <a:pt x="13510" y="80058"/>
                    <a:pt x="13943" y="80325"/>
                  </a:cubicBezTo>
                  <a:lnTo>
                    <a:pt x="14010" y="80325"/>
                  </a:lnTo>
                  <a:cubicBezTo>
                    <a:pt x="17079" y="75288"/>
                    <a:pt x="19881" y="70018"/>
                    <a:pt x="22349" y="64647"/>
                  </a:cubicBezTo>
                  <a:lnTo>
                    <a:pt x="22349" y="64647"/>
                  </a:lnTo>
                  <a:cubicBezTo>
                    <a:pt x="21349" y="69884"/>
                    <a:pt x="20682" y="75221"/>
                    <a:pt x="20281" y="80558"/>
                  </a:cubicBezTo>
                  <a:cubicBezTo>
                    <a:pt x="21582" y="80959"/>
                    <a:pt x="22883" y="81292"/>
                    <a:pt x="24217" y="81492"/>
                  </a:cubicBezTo>
                  <a:cubicBezTo>
                    <a:pt x="25285" y="81657"/>
                    <a:pt x="26362" y="81739"/>
                    <a:pt x="27436" y="81739"/>
                  </a:cubicBezTo>
                  <a:cubicBezTo>
                    <a:pt x="29855" y="81739"/>
                    <a:pt x="32262" y="81323"/>
                    <a:pt x="34525" y="80492"/>
                  </a:cubicBezTo>
                  <a:cubicBezTo>
                    <a:pt x="34725" y="80458"/>
                    <a:pt x="34892" y="80358"/>
                    <a:pt x="35092" y="80292"/>
                  </a:cubicBezTo>
                  <a:cubicBezTo>
                    <a:pt x="36393" y="79324"/>
                    <a:pt x="35359" y="77289"/>
                    <a:pt x="35559" y="75655"/>
                  </a:cubicBezTo>
                  <a:cubicBezTo>
                    <a:pt x="35692" y="74654"/>
                    <a:pt x="36359" y="73820"/>
                    <a:pt x="36793" y="72953"/>
                  </a:cubicBezTo>
                  <a:cubicBezTo>
                    <a:pt x="37927" y="70785"/>
                    <a:pt x="38027" y="68216"/>
                    <a:pt x="38127" y="65815"/>
                  </a:cubicBezTo>
                  <a:cubicBezTo>
                    <a:pt x="39362" y="45166"/>
                    <a:pt x="47467" y="25352"/>
                    <a:pt x="48201" y="4738"/>
                  </a:cubicBezTo>
                  <a:cubicBezTo>
                    <a:pt x="47901" y="4671"/>
                    <a:pt x="47601" y="4637"/>
                    <a:pt x="47267" y="4504"/>
                  </a:cubicBezTo>
                  <a:cubicBezTo>
                    <a:pt x="44298" y="4471"/>
                    <a:pt x="29021" y="4170"/>
                    <a:pt x="25685" y="3770"/>
                  </a:cubicBezTo>
                  <a:lnTo>
                    <a:pt x="25518" y="3770"/>
                  </a:lnTo>
                  <a:cubicBezTo>
                    <a:pt x="24217" y="3603"/>
                    <a:pt x="22916" y="3337"/>
                    <a:pt x="21682" y="2970"/>
                  </a:cubicBezTo>
                  <a:cubicBezTo>
                    <a:pt x="20181" y="2503"/>
                    <a:pt x="18713" y="1769"/>
                    <a:pt x="17746" y="501"/>
                  </a:cubicBezTo>
                  <a:cubicBezTo>
                    <a:pt x="17613" y="334"/>
                    <a:pt x="17546" y="168"/>
                    <a:pt x="174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982;p53">
              <a:extLst>
                <a:ext uri="{FF2B5EF4-FFF2-40B4-BE49-F238E27FC236}">
                  <a16:creationId xmlns:a16="http://schemas.microsoft.com/office/drawing/2014/main" id="{7905AC99-E43B-8454-C1B8-04F8C11A8079}"/>
                </a:ext>
              </a:extLst>
            </p:cNvPr>
            <p:cNvSpPr/>
            <p:nvPr/>
          </p:nvSpPr>
          <p:spPr>
            <a:xfrm>
              <a:off x="3812050" y="518050"/>
              <a:ext cx="572950" cy="440600"/>
            </a:xfrm>
            <a:custGeom>
              <a:avLst/>
              <a:gdLst/>
              <a:ahLst/>
              <a:cxnLst/>
              <a:rect l="l" t="t" r="r" b="b"/>
              <a:pathLst>
                <a:path w="22918" h="17624" extrusionOk="0">
                  <a:moveTo>
                    <a:pt x="8873" y="0"/>
                  </a:moveTo>
                  <a:cubicBezTo>
                    <a:pt x="7898" y="0"/>
                    <a:pt x="6911" y="103"/>
                    <a:pt x="6172" y="678"/>
                  </a:cubicBezTo>
                  <a:cubicBezTo>
                    <a:pt x="5538" y="1179"/>
                    <a:pt x="5138" y="1912"/>
                    <a:pt x="4638" y="2513"/>
                  </a:cubicBezTo>
                  <a:cubicBezTo>
                    <a:pt x="3403" y="3947"/>
                    <a:pt x="1402" y="4681"/>
                    <a:pt x="735" y="6449"/>
                  </a:cubicBezTo>
                  <a:cubicBezTo>
                    <a:pt x="1" y="8350"/>
                    <a:pt x="1302" y="10485"/>
                    <a:pt x="968" y="12487"/>
                  </a:cubicBezTo>
                  <a:cubicBezTo>
                    <a:pt x="835" y="13321"/>
                    <a:pt x="468" y="14088"/>
                    <a:pt x="401" y="14922"/>
                  </a:cubicBezTo>
                  <a:cubicBezTo>
                    <a:pt x="401" y="15689"/>
                    <a:pt x="735" y="16489"/>
                    <a:pt x="1335" y="17023"/>
                  </a:cubicBezTo>
                  <a:lnTo>
                    <a:pt x="1369" y="17023"/>
                  </a:lnTo>
                  <a:lnTo>
                    <a:pt x="1369" y="17090"/>
                  </a:lnTo>
                  <a:cubicBezTo>
                    <a:pt x="1635" y="17323"/>
                    <a:pt x="1869" y="17490"/>
                    <a:pt x="2202" y="17624"/>
                  </a:cubicBezTo>
                  <a:cubicBezTo>
                    <a:pt x="2169" y="17524"/>
                    <a:pt x="2169" y="17423"/>
                    <a:pt x="2136" y="17323"/>
                  </a:cubicBezTo>
                  <a:cubicBezTo>
                    <a:pt x="1635" y="15589"/>
                    <a:pt x="2136" y="13587"/>
                    <a:pt x="3503" y="12120"/>
                  </a:cubicBezTo>
                  <a:cubicBezTo>
                    <a:pt x="3804" y="11819"/>
                    <a:pt x="4137" y="11586"/>
                    <a:pt x="4504" y="11419"/>
                  </a:cubicBezTo>
                  <a:cubicBezTo>
                    <a:pt x="4719" y="11319"/>
                    <a:pt x="4959" y="11274"/>
                    <a:pt x="5202" y="11274"/>
                  </a:cubicBezTo>
                  <a:cubicBezTo>
                    <a:pt x="5525" y="11274"/>
                    <a:pt x="5853" y="11353"/>
                    <a:pt x="6139" y="11486"/>
                  </a:cubicBezTo>
                  <a:cubicBezTo>
                    <a:pt x="6506" y="11686"/>
                    <a:pt x="6839" y="12086"/>
                    <a:pt x="7039" y="12487"/>
                  </a:cubicBezTo>
                  <a:cubicBezTo>
                    <a:pt x="7506" y="11119"/>
                    <a:pt x="9708" y="10685"/>
                    <a:pt x="9941" y="9184"/>
                  </a:cubicBezTo>
                  <a:cubicBezTo>
                    <a:pt x="10108" y="8250"/>
                    <a:pt x="9374" y="7416"/>
                    <a:pt x="8707" y="6682"/>
                  </a:cubicBezTo>
                  <a:cubicBezTo>
                    <a:pt x="8040" y="5982"/>
                    <a:pt x="7406" y="4981"/>
                    <a:pt x="7840" y="4114"/>
                  </a:cubicBezTo>
                  <a:cubicBezTo>
                    <a:pt x="8107" y="3480"/>
                    <a:pt x="8874" y="3180"/>
                    <a:pt x="9574" y="3180"/>
                  </a:cubicBezTo>
                  <a:cubicBezTo>
                    <a:pt x="10275" y="3180"/>
                    <a:pt x="11042" y="3413"/>
                    <a:pt x="11609" y="3847"/>
                  </a:cubicBezTo>
                  <a:cubicBezTo>
                    <a:pt x="13244" y="5081"/>
                    <a:pt x="13544" y="7516"/>
                    <a:pt x="15078" y="8817"/>
                  </a:cubicBezTo>
                  <a:cubicBezTo>
                    <a:pt x="15912" y="9518"/>
                    <a:pt x="17046" y="9818"/>
                    <a:pt x="18114" y="10085"/>
                  </a:cubicBezTo>
                  <a:cubicBezTo>
                    <a:pt x="18544" y="10193"/>
                    <a:pt x="19017" y="10300"/>
                    <a:pt x="19477" y="10300"/>
                  </a:cubicBezTo>
                  <a:cubicBezTo>
                    <a:pt x="19730" y="10300"/>
                    <a:pt x="19979" y="10268"/>
                    <a:pt x="20215" y="10185"/>
                  </a:cubicBezTo>
                  <a:lnTo>
                    <a:pt x="20249" y="10185"/>
                  </a:lnTo>
                  <a:cubicBezTo>
                    <a:pt x="20782" y="10018"/>
                    <a:pt x="21249" y="9618"/>
                    <a:pt x="21716" y="9251"/>
                  </a:cubicBezTo>
                  <a:cubicBezTo>
                    <a:pt x="22283" y="8751"/>
                    <a:pt x="22917" y="8017"/>
                    <a:pt x="22750" y="7283"/>
                  </a:cubicBezTo>
                  <a:cubicBezTo>
                    <a:pt x="22617" y="6749"/>
                    <a:pt x="22083" y="6349"/>
                    <a:pt x="21583" y="6115"/>
                  </a:cubicBezTo>
                  <a:cubicBezTo>
                    <a:pt x="20415" y="5515"/>
                    <a:pt x="19215" y="5081"/>
                    <a:pt x="18080" y="4414"/>
                  </a:cubicBezTo>
                  <a:cubicBezTo>
                    <a:pt x="16146" y="3180"/>
                    <a:pt x="14545" y="1312"/>
                    <a:pt x="12376" y="511"/>
                  </a:cubicBezTo>
                  <a:cubicBezTo>
                    <a:pt x="11476" y="178"/>
                    <a:pt x="10508" y="111"/>
                    <a:pt x="9508" y="11"/>
                  </a:cubicBezTo>
                  <a:cubicBezTo>
                    <a:pt x="9299" y="5"/>
                    <a:pt x="9086" y="0"/>
                    <a:pt x="8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83;p53">
              <a:extLst>
                <a:ext uri="{FF2B5EF4-FFF2-40B4-BE49-F238E27FC236}">
                  <a16:creationId xmlns:a16="http://schemas.microsoft.com/office/drawing/2014/main" id="{64D468CF-2464-2332-56B2-FA73EED51BCA}"/>
                </a:ext>
              </a:extLst>
            </p:cNvPr>
            <p:cNvSpPr/>
            <p:nvPr/>
          </p:nvSpPr>
          <p:spPr>
            <a:xfrm>
              <a:off x="2970625" y="4445300"/>
              <a:ext cx="633800" cy="170975"/>
            </a:xfrm>
            <a:custGeom>
              <a:avLst/>
              <a:gdLst/>
              <a:ahLst/>
              <a:cxnLst/>
              <a:rect l="l" t="t" r="r" b="b"/>
              <a:pathLst>
                <a:path w="25352" h="6839" extrusionOk="0">
                  <a:moveTo>
                    <a:pt x="14778" y="0"/>
                  </a:moveTo>
                  <a:cubicBezTo>
                    <a:pt x="12492" y="832"/>
                    <a:pt x="10093" y="1247"/>
                    <a:pt x="7683" y="1247"/>
                  </a:cubicBezTo>
                  <a:cubicBezTo>
                    <a:pt x="6612" y="1247"/>
                    <a:pt x="5538" y="1165"/>
                    <a:pt x="4470" y="1001"/>
                  </a:cubicBezTo>
                  <a:cubicBezTo>
                    <a:pt x="3136" y="801"/>
                    <a:pt x="1835" y="467"/>
                    <a:pt x="534" y="100"/>
                  </a:cubicBezTo>
                  <a:cubicBezTo>
                    <a:pt x="501" y="367"/>
                    <a:pt x="501" y="667"/>
                    <a:pt x="501" y="967"/>
                  </a:cubicBezTo>
                  <a:cubicBezTo>
                    <a:pt x="34" y="2869"/>
                    <a:pt x="1" y="4937"/>
                    <a:pt x="468" y="6838"/>
                  </a:cubicBezTo>
                  <a:lnTo>
                    <a:pt x="24618" y="6838"/>
                  </a:lnTo>
                  <a:cubicBezTo>
                    <a:pt x="24852" y="6438"/>
                    <a:pt x="25052" y="5971"/>
                    <a:pt x="25185" y="5471"/>
                  </a:cubicBezTo>
                  <a:cubicBezTo>
                    <a:pt x="25352" y="4670"/>
                    <a:pt x="25219" y="3770"/>
                    <a:pt x="24651" y="3169"/>
                  </a:cubicBezTo>
                  <a:cubicBezTo>
                    <a:pt x="24118" y="2635"/>
                    <a:pt x="23284" y="2469"/>
                    <a:pt x="22483" y="2302"/>
                  </a:cubicBezTo>
                  <a:cubicBezTo>
                    <a:pt x="19815" y="1801"/>
                    <a:pt x="17179" y="1168"/>
                    <a:pt x="147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84;p53">
              <a:extLst>
                <a:ext uri="{FF2B5EF4-FFF2-40B4-BE49-F238E27FC236}">
                  <a16:creationId xmlns:a16="http://schemas.microsoft.com/office/drawing/2014/main" id="{3E266D2E-AAD9-9F1D-EC61-D6982F3CD5CB}"/>
                </a:ext>
              </a:extLst>
            </p:cNvPr>
            <p:cNvSpPr/>
            <p:nvPr/>
          </p:nvSpPr>
          <p:spPr>
            <a:xfrm>
              <a:off x="2387700" y="4175100"/>
              <a:ext cx="543750" cy="502875"/>
            </a:xfrm>
            <a:custGeom>
              <a:avLst/>
              <a:gdLst/>
              <a:ahLst/>
              <a:cxnLst/>
              <a:rect l="l" t="t" r="r" b="b"/>
              <a:pathLst>
                <a:path w="21750" h="20115" extrusionOk="0">
                  <a:moveTo>
                    <a:pt x="3637" y="0"/>
                  </a:moveTo>
                  <a:cubicBezTo>
                    <a:pt x="3570" y="301"/>
                    <a:pt x="3570" y="634"/>
                    <a:pt x="3603" y="1001"/>
                  </a:cubicBezTo>
                  <a:cubicBezTo>
                    <a:pt x="2069" y="2302"/>
                    <a:pt x="801" y="3937"/>
                    <a:pt x="1" y="5771"/>
                  </a:cubicBezTo>
                  <a:lnTo>
                    <a:pt x="19415" y="20115"/>
                  </a:lnTo>
                  <a:cubicBezTo>
                    <a:pt x="19848" y="19915"/>
                    <a:pt x="20315" y="19648"/>
                    <a:pt x="20682" y="19314"/>
                  </a:cubicBezTo>
                  <a:cubicBezTo>
                    <a:pt x="21283" y="18814"/>
                    <a:pt x="21750" y="17980"/>
                    <a:pt x="21616" y="17179"/>
                  </a:cubicBezTo>
                  <a:cubicBezTo>
                    <a:pt x="21483" y="16412"/>
                    <a:pt x="20949" y="15778"/>
                    <a:pt x="20382" y="15178"/>
                  </a:cubicBezTo>
                  <a:cubicBezTo>
                    <a:pt x="18848" y="13510"/>
                    <a:pt x="17347" y="11775"/>
                    <a:pt x="16179" y="9841"/>
                  </a:cubicBezTo>
                  <a:cubicBezTo>
                    <a:pt x="13677" y="8473"/>
                    <a:pt x="11209" y="6939"/>
                    <a:pt x="9341" y="4804"/>
                  </a:cubicBezTo>
                  <a:cubicBezTo>
                    <a:pt x="8507" y="3836"/>
                    <a:pt x="7806" y="2802"/>
                    <a:pt x="6806" y="2069"/>
                  </a:cubicBezTo>
                  <a:cubicBezTo>
                    <a:pt x="5805" y="1335"/>
                    <a:pt x="4471" y="901"/>
                    <a:pt x="3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85;p53">
              <a:extLst>
                <a:ext uri="{FF2B5EF4-FFF2-40B4-BE49-F238E27FC236}">
                  <a16:creationId xmlns:a16="http://schemas.microsoft.com/office/drawing/2014/main" id="{7881D889-D72C-B63E-2086-73318EC760EC}"/>
                </a:ext>
              </a:extLst>
            </p:cNvPr>
            <p:cNvSpPr/>
            <p:nvPr/>
          </p:nvSpPr>
          <p:spPr>
            <a:xfrm>
              <a:off x="3988025" y="1268850"/>
              <a:ext cx="61725" cy="144300"/>
            </a:xfrm>
            <a:custGeom>
              <a:avLst/>
              <a:gdLst/>
              <a:ahLst/>
              <a:cxnLst/>
              <a:rect l="l" t="t" r="r" b="b"/>
              <a:pathLst>
                <a:path w="2469" h="5772" extrusionOk="0">
                  <a:moveTo>
                    <a:pt x="2168" y="1"/>
                  </a:moveTo>
                  <a:cubicBezTo>
                    <a:pt x="1301" y="734"/>
                    <a:pt x="601" y="1568"/>
                    <a:pt x="0" y="2502"/>
                  </a:cubicBezTo>
                  <a:lnTo>
                    <a:pt x="2269" y="5771"/>
                  </a:lnTo>
                  <a:cubicBezTo>
                    <a:pt x="2435" y="4170"/>
                    <a:pt x="2469" y="2569"/>
                    <a:pt x="2335" y="968"/>
                  </a:cubicBezTo>
                  <a:cubicBezTo>
                    <a:pt x="2302" y="634"/>
                    <a:pt x="2302" y="334"/>
                    <a:pt x="2269" y="67"/>
                  </a:cubicBezTo>
                  <a:cubicBezTo>
                    <a:pt x="2202" y="67"/>
                    <a:pt x="2202" y="67"/>
                    <a:pt x="2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86;p53">
              <a:extLst>
                <a:ext uri="{FF2B5EF4-FFF2-40B4-BE49-F238E27FC236}">
                  <a16:creationId xmlns:a16="http://schemas.microsoft.com/office/drawing/2014/main" id="{3B206729-EE1A-870D-804C-190FA0C9A7AF}"/>
                </a:ext>
              </a:extLst>
            </p:cNvPr>
            <p:cNvSpPr/>
            <p:nvPr/>
          </p:nvSpPr>
          <p:spPr>
            <a:xfrm>
              <a:off x="3777875" y="943625"/>
              <a:ext cx="264375" cy="418650"/>
            </a:xfrm>
            <a:custGeom>
              <a:avLst/>
              <a:gdLst/>
              <a:ahLst/>
              <a:cxnLst/>
              <a:rect l="l" t="t" r="r" b="b"/>
              <a:pathLst>
                <a:path w="10575" h="16746" extrusionOk="0">
                  <a:moveTo>
                    <a:pt x="2669" y="0"/>
                  </a:moveTo>
                  <a:cubicBezTo>
                    <a:pt x="1668" y="400"/>
                    <a:pt x="734" y="968"/>
                    <a:pt x="0" y="1668"/>
                  </a:cubicBezTo>
                  <a:cubicBezTo>
                    <a:pt x="0" y="1835"/>
                    <a:pt x="34" y="2002"/>
                    <a:pt x="34" y="2168"/>
                  </a:cubicBezTo>
                  <a:cubicBezTo>
                    <a:pt x="534" y="7772"/>
                    <a:pt x="3336" y="13143"/>
                    <a:pt x="7706" y="16746"/>
                  </a:cubicBezTo>
                  <a:lnTo>
                    <a:pt x="7739" y="16679"/>
                  </a:lnTo>
                  <a:cubicBezTo>
                    <a:pt x="7939" y="16279"/>
                    <a:pt x="8173" y="15845"/>
                    <a:pt x="8406" y="15478"/>
                  </a:cubicBezTo>
                  <a:cubicBezTo>
                    <a:pt x="9007" y="14577"/>
                    <a:pt x="9741" y="13743"/>
                    <a:pt x="10574" y="13010"/>
                  </a:cubicBezTo>
                  <a:cubicBezTo>
                    <a:pt x="6772" y="10474"/>
                    <a:pt x="4036" y="6505"/>
                    <a:pt x="2969" y="2102"/>
                  </a:cubicBezTo>
                  <a:cubicBezTo>
                    <a:pt x="2836" y="1435"/>
                    <a:pt x="2702" y="767"/>
                    <a:pt x="2702" y="67"/>
                  </a:cubicBezTo>
                  <a:lnTo>
                    <a:pt x="26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87;p53">
              <a:extLst>
                <a:ext uri="{FF2B5EF4-FFF2-40B4-BE49-F238E27FC236}">
                  <a16:creationId xmlns:a16="http://schemas.microsoft.com/office/drawing/2014/main" id="{D0702883-FBEC-EDA5-0962-7E3F2A56E23F}"/>
                </a:ext>
              </a:extLst>
            </p:cNvPr>
            <p:cNvSpPr/>
            <p:nvPr/>
          </p:nvSpPr>
          <p:spPr>
            <a:xfrm>
              <a:off x="2893900" y="994225"/>
              <a:ext cx="1778800" cy="1558075"/>
            </a:xfrm>
            <a:custGeom>
              <a:avLst/>
              <a:gdLst/>
              <a:ahLst/>
              <a:cxnLst/>
              <a:rect l="l" t="t" r="r" b="b"/>
              <a:pathLst>
                <a:path w="71152" h="62323" extrusionOk="0">
                  <a:moveTo>
                    <a:pt x="33083" y="0"/>
                  </a:moveTo>
                  <a:cubicBezTo>
                    <a:pt x="30860" y="0"/>
                    <a:pt x="28626" y="623"/>
                    <a:pt x="26586" y="1545"/>
                  </a:cubicBezTo>
                  <a:cubicBezTo>
                    <a:pt x="21016" y="4047"/>
                    <a:pt x="16446" y="8784"/>
                    <a:pt x="14211" y="14488"/>
                  </a:cubicBezTo>
                  <a:cubicBezTo>
                    <a:pt x="13444" y="16323"/>
                    <a:pt x="12977" y="18257"/>
                    <a:pt x="12476" y="20159"/>
                  </a:cubicBezTo>
                  <a:cubicBezTo>
                    <a:pt x="11909" y="22394"/>
                    <a:pt x="11375" y="24629"/>
                    <a:pt x="10775" y="26830"/>
                  </a:cubicBezTo>
                  <a:cubicBezTo>
                    <a:pt x="10241" y="28932"/>
                    <a:pt x="9741" y="30966"/>
                    <a:pt x="9441" y="33068"/>
                  </a:cubicBezTo>
                  <a:cubicBezTo>
                    <a:pt x="9274" y="34269"/>
                    <a:pt x="9207" y="35503"/>
                    <a:pt x="8740" y="36671"/>
                  </a:cubicBezTo>
                  <a:cubicBezTo>
                    <a:pt x="8407" y="37605"/>
                    <a:pt x="7873" y="38405"/>
                    <a:pt x="7439" y="39272"/>
                  </a:cubicBezTo>
                  <a:cubicBezTo>
                    <a:pt x="7106" y="39973"/>
                    <a:pt x="6906" y="40740"/>
                    <a:pt x="7006" y="41474"/>
                  </a:cubicBezTo>
                  <a:cubicBezTo>
                    <a:pt x="6205" y="43475"/>
                    <a:pt x="4771" y="45277"/>
                    <a:pt x="3537" y="47111"/>
                  </a:cubicBezTo>
                  <a:cubicBezTo>
                    <a:pt x="3003" y="47845"/>
                    <a:pt x="2502" y="48646"/>
                    <a:pt x="2202" y="49513"/>
                  </a:cubicBezTo>
                  <a:cubicBezTo>
                    <a:pt x="1935" y="50347"/>
                    <a:pt x="1902" y="51248"/>
                    <a:pt x="1535" y="52015"/>
                  </a:cubicBezTo>
                  <a:cubicBezTo>
                    <a:pt x="1268" y="52615"/>
                    <a:pt x="868" y="53116"/>
                    <a:pt x="568" y="53683"/>
                  </a:cubicBezTo>
                  <a:cubicBezTo>
                    <a:pt x="1" y="54950"/>
                    <a:pt x="201" y="56451"/>
                    <a:pt x="901" y="57619"/>
                  </a:cubicBezTo>
                  <a:cubicBezTo>
                    <a:pt x="1001" y="57786"/>
                    <a:pt x="1101" y="57952"/>
                    <a:pt x="1235" y="58119"/>
                  </a:cubicBezTo>
                  <a:cubicBezTo>
                    <a:pt x="2202" y="59320"/>
                    <a:pt x="3670" y="60121"/>
                    <a:pt x="5171" y="60588"/>
                  </a:cubicBezTo>
                  <a:cubicBezTo>
                    <a:pt x="6405" y="60988"/>
                    <a:pt x="7706" y="61188"/>
                    <a:pt x="9007" y="61355"/>
                  </a:cubicBezTo>
                  <a:lnTo>
                    <a:pt x="9174" y="61355"/>
                  </a:lnTo>
                  <a:cubicBezTo>
                    <a:pt x="12510" y="61755"/>
                    <a:pt x="27787" y="62089"/>
                    <a:pt x="30756" y="62122"/>
                  </a:cubicBezTo>
                  <a:cubicBezTo>
                    <a:pt x="31056" y="62189"/>
                    <a:pt x="31356" y="62256"/>
                    <a:pt x="31623" y="62289"/>
                  </a:cubicBezTo>
                  <a:cubicBezTo>
                    <a:pt x="31757" y="62289"/>
                    <a:pt x="31923" y="62322"/>
                    <a:pt x="32057" y="62322"/>
                  </a:cubicBezTo>
                  <a:lnTo>
                    <a:pt x="33224" y="62322"/>
                  </a:lnTo>
                  <a:cubicBezTo>
                    <a:pt x="33191" y="60154"/>
                    <a:pt x="34225" y="58119"/>
                    <a:pt x="35192" y="56151"/>
                  </a:cubicBezTo>
                  <a:cubicBezTo>
                    <a:pt x="36593" y="53182"/>
                    <a:pt x="37894" y="50180"/>
                    <a:pt x="38962" y="47111"/>
                  </a:cubicBezTo>
                  <a:cubicBezTo>
                    <a:pt x="39262" y="46244"/>
                    <a:pt x="39596" y="45310"/>
                    <a:pt x="40029" y="44476"/>
                  </a:cubicBezTo>
                  <a:cubicBezTo>
                    <a:pt x="41964" y="46011"/>
                    <a:pt x="44065" y="47412"/>
                    <a:pt x="46267" y="48579"/>
                  </a:cubicBezTo>
                  <a:cubicBezTo>
                    <a:pt x="47268" y="49113"/>
                    <a:pt x="48268" y="49580"/>
                    <a:pt x="49403" y="49780"/>
                  </a:cubicBezTo>
                  <a:cubicBezTo>
                    <a:pt x="49754" y="49844"/>
                    <a:pt x="50106" y="49874"/>
                    <a:pt x="50458" y="49874"/>
                  </a:cubicBezTo>
                  <a:cubicBezTo>
                    <a:pt x="52680" y="49874"/>
                    <a:pt x="54880" y="48671"/>
                    <a:pt x="56608" y="47145"/>
                  </a:cubicBezTo>
                  <a:cubicBezTo>
                    <a:pt x="58609" y="45410"/>
                    <a:pt x="60210" y="43175"/>
                    <a:pt x="62112" y="41407"/>
                  </a:cubicBezTo>
                  <a:cubicBezTo>
                    <a:pt x="63813" y="39773"/>
                    <a:pt x="65881" y="38472"/>
                    <a:pt x="67616" y="36837"/>
                  </a:cubicBezTo>
                  <a:cubicBezTo>
                    <a:pt x="69250" y="35336"/>
                    <a:pt x="70651" y="33502"/>
                    <a:pt x="71118" y="31400"/>
                  </a:cubicBezTo>
                  <a:cubicBezTo>
                    <a:pt x="71085" y="31300"/>
                    <a:pt x="71051" y="31167"/>
                    <a:pt x="71151" y="31100"/>
                  </a:cubicBezTo>
                  <a:cubicBezTo>
                    <a:pt x="70851" y="30233"/>
                    <a:pt x="70551" y="29332"/>
                    <a:pt x="70084" y="28498"/>
                  </a:cubicBezTo>
                  <a:cubicBezTo>
                    <a:pt x="69650" y="27831"/>
                    <a:pt x="69150" y="27164"/>
                    <a:pt x="68516" y="26630"/>
                  </a:cubicBezTo>
                  <a:cubicBezTo>
                    <a:pt x="68149" y="26430"/>
                    <a:pt x="67682" y="26296"/>
                    <a:pt x="67282" y="26230"/>
                  </a:cubicBezTo>
                  <a:cubicBezTo>
                    <a:pt x="66941" y="26173"/>
                    <a:pt x="66597" y="26143"/>
                    <a:pt x="66253" y="26143"/>
                  </a:cubicBezTo>
                  <a:cubicBezTo>
                    <a:pt x="65589" y="26143"/>
                    <a:pt x="64929" y="26255"/>
                    <a:pt x="64313" y="26497"/>
                  </a:cubicBezTo>
                  <a:cubicBezTo>
                    <a:pt x="62312" y="27331"/>
                    <a:pt x="61011" y="29399"/>
                    <a:pt x="59110" y="30399"/>
                  </a:cubicBezTo>
                  <a:cubicBezTo>
                    <a:pt x="58342" y="30766"/>
                    <a:pt x="57575" y="30966"/>
                    <a:pt x="56841" y="31333"/>
                  </a:cubicBezTo>
                  <a:cubicBezTo>
                    <a:pt x="56141" y="31734"/>
                    <a:pt x="55507" y="32234"/>
                    <a:pt x="54973" y="32801"/>
                  </a:cubicBezTo>
                  <a:cubicBezTo>
                    <a:pt x="54440" y="31000"/>
                    <a:pt x="53939" y="29165"/>
                    <a:pt x="53472" y="27331"/>
                  </a:cubicBezTo>
                  <a:cubicBezTo>
                    <a:pt x="53305" y="26763"/>
                    <a:pt x="53172" y="26130"/>
                    <a:pt x="52905" y="25596"/>
                  </a:cubicBezTo>
                  <a:cubicBezTo>
                    <a:pt x="52605" y="24996"/>
                    <a:pt x="52105" y="24495"/>
                    <a:pt x="51738" y="23928"/>
                  </a:cubicBezTo>
                  <a:cubicBezTo>
                    <a:pt x="50370" y="21760"/>
                    <a:pt x="50737" y="18891"/>
                    <a:pt x="49903" y="16423"/>
                  </a:cubicBezTo>
                  <a:cubicBezTo>
                    <a:pt x="49269" y="14588"/>
                    <a:pt x="47968" y="12987"/>
                    <a:pt x="46267" y="12053"/>
                  </a:cubicBezTo>
                  <a:lnTo>
                    <a:pt x="46267" y="12053"/>
                  </a:lnTo>
                  <a:cubicBezTo>
                    <a:pt x="46400" y="13654"/>
                    <a:pt x="46334" y="15255"/>
                    <a:pt x="46200" y="16823"/>
                  </a:cubicBezTo>
                  <a:lnTo>
                    <a:pt x="43932" y="13587"/>
                  </a:lnTo>
                  <a:cubicBezTo>
                    <a:pt x="43699" y="13954"/>
                    <a:pt x="43465" y="14388"/>
                    <a:pt x="43265" y="14788"/>
                  </a:cubicBezTo>
                  <a:lnTo>
                    <a:pt x="43232" y="14822"/>
                  </a:lnTo>
                  <a:cubicBezTo>
                    <a:pt x="38828" y="11286"/>
                    <a:pt x="35993" y="5882"/>
                    <a:pt x="35559" y="278"/>
                  </a:cubicBezTo>
                  <a:cubicBezTo>
                    <a:pt x="34743" y="87"/>
                    <a:pt x="33914" y="0"/>
                    <a:pt x="33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988;p53">
              <a:extLst>
                <a:ext uri="{FF2B5EF4-FFF2-40B4-BE49-F238E27FC236}">
                  <a16:creationId xmlns:a16="http://schemas.microsoft.com/office/drawing/2014/main" id="{727FE29B-B379-30F3-0455-88C092339239}"/>
                </a:ext>
              </a:extLst>
            </p:cNvPr>
            <p:cNvSpPr/>
            <p:nvPr/>
          </p:nvSpPr>
          <p:spPr>
            <a:xfrm>
              <a:off x="4571775" y="1315725"/>
              <a:ext cx="411975" cy="456000"/>
            </a:xfrm>
            <a:custGeom>
              <a:avLst/>
              <a:gdLst/>
              <a:ahLst/>
              <a:cxnLst/>
              <a:rect l="l" t="t" r="r" b="b"/>
              <a:pathLst>
                <a:path w="16479" h="18240" extrusionOk="0">
                  <a:moveTo>
                    <a:pt x="12431" y="0"/>
                  </a:moveTo>
                  <a:cubicBezTo>
                    <a:pt x="12261" y="0"/>
                    <a:pt x="12085" y="169"/>
                    <a:pt x="11975" y="360"/>
                  </a:cubicBezTo>
                  <a:cubicBezTo>
                    <a:pt x="11408" y="1128"/>
                    <a:pt x="11308" y="2128"/>
                    <a:pt x="11275" y="3129"/>
                  </a:cubicBezTo>
                  <a:cubicBezTo>
                    <a:pt x="11008" y="2562"/>
                    <a:pt x="10708" y="1962"/>
                    <a:pt x="10374" y="1428"/>
                  </a:cubicBezTo>
                  <a:cubicBezTo>
                    <a:pt x="10308" y="1228"/>
                    <a:pt x="10174" y="1061"/>
                    <a:pt x="10007" y="928"/>
                  </a:cubicBezTo>
                  <a:cubicBezTo>
                    <a:pt x="9880" y="826"/>
                    <a:pt x="9733" y="782"/>
                    <a:pt x="9582" y="782"/>
                  </a:cubicBezTo>
                  <a:cubicBezTo>
                    <a:pt x="9535" y="782"/>
                    <a:pt x="9488" y="786"/>
                    <a:pt x="9440" y="794"/>
                  </a:cubicBezTo>
                  <a:cubicBezTo>
                    <a:pt x="9140" y="928"/>
                    <a:pt x="8973" y="1261"/>
                    <a:pt x="8940" y="1561"/>
                  </a:cubicBezTo>
                  <a:cubicBezTo>
                    <a:pt x="8807" y="2262"/>
                    <a:pt x="9007" y="3029"/>
                    <a:pt x="9207" y="3730"/>
                  </a:cubicBezTo>
                  <a:cubicBezTo>
                    <a:pt x="9440" y="4463"/>
                    <a:pt x="9674" y="5231"/>
                    <a:pt x="9941" y="5964"/>
                  </a:cubicBezTo>
                  <a:cubicBezTo>
                    <a:pt x="9841" y="6065"/>
                    <a:pt x="9741" y="6131"/>
                    <a:pt x="9674" y="6198"/>
                  </a:cubicBezTo>
                  <a:cubicBezTo>
                    <a:pt x="9307" y="5064"/>
                    <a:pt x="8706" y="4063"/>
                    <a:pt x="7939" y="3196"/>
                  </a:cubicBezTo>
                  <a:cubicBezTo>
                    <a:pt x="7772" y="3029"/>
                    <a:pt x="7639" y="2896"/>
                    <a:pt x="7439" y="2762"/>
                  </a:cubicBezTo>
                  <a:cubicBezTo>
                    <a:pt x="7322" y="2695"/>
                    <a:pt x="7205" y="2662"/>
                    <a:pt x="7097" y="2662"/>
                  </a:cubicBezTo>
                  <a:cubicBezTo>
                    <a:pt x="6989" y="2662"/>
                    <a:pt x="6889" y="2695"/>
                    <a:pt x="6805" y="2762"/>
                  </a:cubicBezTo>
                  <a:cubicBezTo>
                    <a:pt x="6638" y="2896"/>
                    <a:pt x="6538" y="3096"/>
                    <a:pt x="6505" y="3296"/>
                  </a:cubicBezTo>
                  <a:cubicBezTo>
                    <a:pt x="6405" y="3629"/>
                    <a:pt x="6405" y="3963"/>
                    <a:pt x="6472" y="4297"/>
                  </a:cubicBezTo>
                  <a:cubicBezTo>
                    <a:pt x="5871" y="5231"/>
                    <a:pt x="5204" y="6131"/>
                    <a:pt x="4370" y="6865"/>
                  </a:cubicBezTo>
                  <a:cubicBezTo>
                    <a:pt x="4003" y="7132"/>
                    <a:pt x="3636" y="7399"/>
                    <a:pt x="3269" y="7699"/>
                  </a:cubicBezTo>
                  <a:cubicBezTo>
                    <a:pt x="2635" y="8133"/>
                    <a:pt x="2102" y="8633"/>
                    <a:pt x="1668" y="9233"/>
                  </a:cubicBezTo>
                  <a:cubicBezTo>
                    <a:pt x="1034" y="10134"/>
                    <a:pt x="767" y="11268"/>
                    <a:pt x="868" y="12369"/>
                  </a:cubicBezTo>
                  <a:lnTo>
                    <a:pt x="0" y="13370"/>
                  </a:lnTo>
                  <a:cubicBezTo>
                    <a:pt x="401" y="13436"/>
                    <a:pt x="834" y="13570"/>
                    <a:pt x="1234" y="13770"/>
                  </a:cubicBezTo>
                  <a:cubicBezTo>
                    <a:pt x="1868" y="14270"/>
                    <a:pt x="2369" y="14938"/>
                    <a:pt x="2802" y="15638"/>
                  </a:cubicBezTo>
                  <a:cubicBezTo>
                    <a:pt x="3269" y="16472"/>
                    <a:pt x="3603" y="17373"/>
                    <a:pt x="3870" y="18240"/>
                  </a:cubicBezTo>
                  <a:cubicBezTo>
                    <a:pt x="4870" y="16806"/>
                    <a:pt x="5971" y="15538"/>
                    <a:pt x="7205" y="14304"/>
                  </a:cubicBezTo>
                  <a:cubicBezTo>
                    <a:pt x="8306" y="13270"/>
                    <a:pt x="9440" y="12369"/>
                    <a:pt x="10374" y="11235"/>
                  </a:cubicBezTo>
                  <a:cubicBezTo>
                    <a:pt x="10841" y="10701"/>
                    <a:pt x="11275" y="10101"/>
                    <a:pt x="11709" y="9567"/>
                  </a:cubicBezTo>
                  <a:cubicBezTo>
                    <a:pt x="12342" y="8800"/>
                    <a:pt x="13043" y="8233"/>
                    <a:pt x="13710" y="7532"/>
                  </a:cubicBezTo>
                  <a:cubicBezTo>
                    <a:pt x="14878" y="6298"/>
                    <a:pt x="15778" y="4797"/>
                    <a:pt x="16312" y="3229"/>
                  </a:cubicBezTo>
                  <a:cubicBezTo>
                    <a:pt x="16379" y="2929"/>
                    <a:pt x="16479" y="2595"/>
                    <a:pt x="16445" y="2295"/>
                  </a:cubicBezTo>
                  <a:cubicBezTo>
                    <a:pt x="16379" y="2028"/>
                    <a:pt x="16145" y="1728"/>
                    <a:pt x="15812" y="1728"/>
                  </a:cubicBezTo>
                  <a:cubicBezTo>
                    <a:pt x="15611" y="1728"/>
                    <a:pt x="15378" y="1895"/>
                    <a:pt x="15211" y="2062"/>
                  </a:cubicBezTo>
                  <a:cubicBezTo>
                    <a:pt x="14611" y="2629"/>
                    <a:pt x="14110" y="3396"/>
                    <a:pt x="13710" y="4197"/>
                  </a:cubicBezTo>
                  <a:cubicBezTo>
                    <a:pt x="13443" y="2896"/>
                    <a:pt x="13543" y="1528"/>
                    <a:pt x="12876" y="394"/>
                  </a:cubicBezTo>
                  <a:cubicBezTo>
                    <a:pt x="12843" y="227"/>
                    <a:pt x="12709" y="60"/>
                    <a:pt x="12543" y="27"/>
                  </a:cubicBezTo>
                  <a:cubicBezTo>
                    <a:pt x="12506" y="9"/>
                    <a:pt x="12469" y="0"/>
                    <a:pt x="12431" y="0"/>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9;p53">
              <a:extLst>
                <a:ext uri="{FF2B5EF4-FFF2-40B4-BE49-F238E27FC236}">
                  <a16:creationId xmlns:a16="http://schemas.microsoft.com/office/drawing/2014/main" id="{0BF0C5DF-B9CB-C0F3-5004-232BFC8517B6}"/>
                </a:ext>
              </a:extLst>
            </p:cNvPr>
            <p:cNvSpPr/>
            <p:nvPr/>
          </p:nvSpPr>
          <p:spPr>
            <a:xfrm>
              <a:off x="3842925" y="600875"/>
              <a:ext cx="490375" cy="668000"/>
            </a:xfrm>
            <a:custGeom>
              <a:avLst/>
              <a:gdLst/>
              <a:ahLst/>
              <a:cxnLst/>
              <a:rect l="l" t="t" r="r" b="b"/>
              <a:pathLst>
                <a:path w="19615" h="26720" extrusionOk="0">
                  <a:moveTo>
                    <a:pt x="8273" y="0"/>
                  </a:moveTo>
                  <a:cubicBezTo>
                    <a:pt x="7539" y="0"/>
                    <a:pt x="6805" y="301"/>
                    <a:pt x="6505" y="934"/>
                  </a:cubicBezTo>
                  <a:cubicBezTo>
                    <a:pt x="6104" y="1802"/>
                    <a:pt x="6705" y="2802"/>
                    <a:pt x="7405" y="3503"/>
                  </a:cubicBezTo>
                  <a:cubicBezTo>
                    <a:pt x="8006" y="4203"/>
                    <a:pt x="8806" y="5037"/>
                    <a:pt x="8640" y="6005"/>
                  </a:cubicBezTo>
                  <a:cubicBezTo>
                    <a:pt x="8439" y="7506"/>
                    <a:pt x="6205" y="7973"/>
                    <a:pt x="5738" y="9307"/>
                  </a:cubicBezTo>
                  <a:cubicBezTo>
                    <a:pt x="5504" y="8840"/>
                    <a:pt x="5170" y="8506"/>
                    <a:pt x="4637" y="8306"/>
                  </a:cubicBezTo>
                  <a:cubicBezTo>
                    <a:pt x="4351" y="8154"/>
                    <a:pt x="4043" y="8078"/>
                    <a:pt x="3726" y="8078"/>
                  </a:cubicBezTo>
                  <a:cubicBezTo>
                    <a:pt x="3488" y="8078"/>
                    <a:pt x="3245" y="8120"/>
                    <a:pt x="3002" y="8206"/>
                  </a:cubicBezTo>
                  <a:cubicBezTo>
                    <a:pt x="2635" y="8340"/>
                    <a:pt x="2302" y="8640"/>
                    <a:pt x="2002" y="8940"/>
                  </a:cubicBezTo>
                  <a:cubicBezTo>
                    <a:pt x="767" y="10274"/>
                    <a:pt x="300" y="12276"/>
                    <a:pt x="767" y="14010"/>
                  </a:cubicBezTo>
                  <a:cubicBezTo>
                    <a:pt x="767" y="14110"/>
                    <a:pt x="801" y="14211"/>
                    <a:pt x="834" y="14311"/>
                  </a:cubicBezTo>
                  <a:cubicBezTo>
                    <a:pt x="567" y="14177"/>
                    <a:pt x="267" y="13977"/>
                    <a:pt x="0" y="13777"/>
                  </a:cubicBezTo>
                  <a:lnTo>
                    <a:pt x="0" y="13777"/>
                  </a:lnTo>
                  <a:cubicBezTo>
                    <a:pt x="0" y="14444"/>
                    <a:pt x="134" y="15145"/>
                    <a:pt x="300" y="15812"/>
                  </a:cubicBezTo>
                  <a:cubicBezTo>
                    <a:pt x="1334" y="20215"/>
                    <a:pt x="4103" y="24184"/>
                    <a:pt x="7839" y="26686"/>
                  </a:cubicBezTo>
                  <a:cubicBezTo>
                    <a:pt x="7872" y="26686"/>
                    <a:pt x="7872" y="26720"/>
                    <a:pt x="7939" y="26720"/>
                  </a:cubicBezTo>
                  <a:cubicBezTo>
                    <a:pt x="8206" y="25952"/>
                    <a:pt x="8540" y="25152"/>
                    <a:pt x="9140" y="24518"/>
                  </a:cubicBezTo>
                  <a:cubicBezTo>
                    <a:pt x="9707" y="24852"/>
                    <a:pt x="10307" y="25118"/>
                    <a:pt x="10975" y="25218"/>
                  </a:cubicBezTo>
                  <a:cubicBezTo>
                    <a:pt x="11159" y="25249"/>
                    <a:pt x="11349" y="25265"/>
                    <a:pt x="11541" y="25265"/>
                  </a:cubicBezTo>
                  <a:cubicBezTo>
                    <a:pt x="12386" y="25265"/>
                    <a:pt x="13247" y="24952"/>
                    <a:pt x="13710" y="24218"/>
                  </a:cubicBezTo>
                  <a:cubicBezTo>
                    <a:pt x="14043" y="23717"/>
                    <a:pt x="14177" y="23050"/>
                    <a:pt x="14544" y="22617"/>
                  </a:cubicBezTo>
                  <a:cubicBezTo>
                    <a:pt x="14844" y="22250"/>
                    <a:pt x="15278" y="22016"/>
                    <a:pt x="15444" y="21616"/>
                  </a:cubicBezTo>
                  <a:cubicBezTo>
                    <a:pt x="15611" y="21149"/>
                    <a:pt x="15444" y="20682"/>
                    <a:pt x="15278" y="20282"/>
                  </a:cubicBezTo>
                  <a:cubicBezTo>
                    <a:pt x="15545" y="20282"/>
                    <a:pt x="15811" y="20048"/>
                    <a:pt x="15845" y="19748"/>
                  </a:cubicBezTo>
                  <a:cubicBezTo>
                    <a:pt x="15878" y="19648"/>
                    <a:pt x="15878" y="19548"/>
                    <a:pt x="15878" y="19414"/>
                  </a:cubicBezTo>
                  <a:cubicBezTo>
                    <a:pt x="15978" y="19147"/>
                    <a:pt x="16278" y="18981"/>
                    <a:pt x="16579" y="18914"/>
                  </a:cubicBezTo>
                  <a:cubicBezTo>
                    <a:pt x="16615" y="18909"/>
                    <a:pt x="16652" y="18907"/>
                    <a:pt x="16690" y="18907"/>
                  </a:cubicBezTo>
                  <a:cubicBezTo>
                    <a:pt x="16928" y="18907"/>
                    <a:pt x="17187" y="18990"/>
                    <a:pt x="17446" y="19047"/>
                  </a:cubicBezTo>
                  <a:cubicBezTo>
                    <a:pt x="17585" y="19094"/>
                    <a:pt x="17732" y="19119"/>
                    <a:pt x="17872" y="19119"/>
                  </a:cubicBezTo>
                  <a:cubicBezTo>
                    <a:pt x="18034" y="19119"/>
                    <a:pt x="18188" y="19086"/>
                    <a:pt x="18313" y="19014"/>
                  </a:cubicBezTo>
                  <a:cubicBezTo>
                    <a:pt x="18680" y="18814"/>
                    <a:pt x="18847" y="18347"/>
                    <a:pt x="18847" y="17947"/>
                  </a:cubicBezTo>
                  <a:cubicBezTo>
                    <a:pt x="18914" y="17013"/>
                    <a:pt x="18480" y="16145"/>
                    <a:pt x="18413" y="15211"/>
                  </a:cubicBezTo>
                  <a:cubicBezTo>
                    <a:pt x="18280" y="13910"/>
                    <a:pt x="18847" y="12676"/>
                    <a:pt x="19180" y="11442"/>
                  </a:cubicBezTo>
                  <a:cubicBezTo>
                    <a:pt x="19547" y="9974"/>
                    <a:pt x="19614" y="8340"/>
                    <a:pt x="18947" y="7005"/>
                  </a:cubicBezTo>
                  <a:lnTo>
                    <a:pt x="18880" y="7005"/>
                  </a:lnTo>
                  <a:cubicBezTo>
                    <a:pt x="18663" y="7071"/>
                    <a:pt x="18442" y="7097"/>
                    <a:pt x="18219" y="7097"/>
                  </a:cubicBezTo>
                  <a:cubicBezTo>
                    <a:pt x="17757" y="7097"/>
                    <a:pt x="17284" y="6984"/>
                    <a:pt x="16812" y="6872"/>
                  </a:cubicBezTo>
                  <a:cubicBezTo>
                    <a:pt x="15711" y="6638"/>
                    <a:pt x="14611" y="6338"/>
                    <a:pt x="13777" y="5638"/>
                  </a:cubicBezTo>
                  <a:cubicBezTo>
                    <a:pt x="12209" y="4337"/>
                    <a:pt x="11942" y="1868"/>
                    <a:pt x="10307" y="668"/>
                  </a:cubicBezTo>
                  <a:cubicBezTo>
                    <a:pt x="9707" y="267"/>
                    <a:pt x="9007" y="0"/>
                    <a:pt x="8273" y="0"/>
                  </a:cubicBez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90;p53">
              <a:extLst>
                <a:ext uri="{FF2B5EF4-FFF2-40B4-BE49-F238E27FC236}">
                  <a16:creationId xmlns:a16="http://schemas.microsoft.com/office/drawing/2014/main" id="{9276586B-EC07-510F-09CC-E9DAAD63A5D4}"/>
                </a:ext>
              </a:extLst>
            </p:cNvPr>
            <p:cNvSpPr/>
            <p:nvPr/>
          </p:nvSpPr>
          <p:spPr>
            <a:xfrm>
              <a:off x="3863225" y="957250"/>
              <a:ext cx="46425" cy="49625"/>
            </a:xfrm>
            <a:custGeom>
              <a:avLst/>
              <a:gdLst/>
              <a:ahLst/>
              <a:cxnLst/>
              <a:rect l="l" t="t" r="r" b="b"/>
              <a:pathLst>
                <a:path w="1857" h="1985" extrusionOk="0">
                  <a:moveTo>
                    <a:pt x="247" y="0"/>
                  </a:moveTo>
                  <a:cubicBezTo>
                    <a:pt x="127" y="0"/>
                    <a:pt x="1" y="108"/>
                    <a:pt x="22" y="256"/>
                  </a:cubicBezTo>
                  <a:cubicBezTo>
                    <a:pt x="256" y="1023"/>
                    <a:pt x="823" y="1690"/>
                    <a:pt x="1523" y="1957"/>
                  </a:cubicBezTo>
                  <a:cubicBezTo>
                    <a:pt x="1552" y="1977"/>
                    <a:pt x="1585" y="1985"/>
                    <a:pt x="1616" y="1985"/>
                  </a:cubicBezTo>
                  <a:cubicBezTo>
                    <a:pt x="1693" y="1985"/>
                    <a:pt x="1766" y="1937"/>
                    <a:pt x="1790" y="1890"/>
                  </a:cubicBezTo>
                  <a:cubicBezTo>
                    <a:pt x="1857" y="1790"/>
                    <a:pt x="1823" y="1690"/>
                    <a:pt x="1757" y="1623"/>
                  </a:cubicBezTo>
                  <a:cubicBezTo>
                    <a:pt x="1089" y="1390"/>
                    <a:pt x="622" y="789"/>
                    <a:pt x="422" y="122"/>
                  </a:cubicBezTo>
                  <a:cubicBezTo>
                    <a:pt x="386" y="37"/>
                    <a:pt x="317" y="0"/>
                    <a:pt x="247"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1;p53">
              <a:extLst>
                <a:ext uri="{FF2B5EF4-FFF2-40B4-BE49-F238E27FC236}">
                  <a16:creationId xmlns:a16="http://schemas.microsoft.com/office/drawing/2014/main" id="{F3B1F6DB-E1D7-437A-2991-DD33EF0E0119}"/>
                </a:ext>
              </a:extLst>
            </p:cNvPr>
            <p:cNvSpPr/>
            <p:nvPr/>
          </p:nvSpPr>
          <p:spPr>
            <a:xfrm>
              <a:off x="3896275" y="839425"/>
              <a:ext cx="56750" cy="136300"/>
            </a:xfrm>
            <a:custGeom>
              <a:avLst/>
              <a:gdLst/>
              <a:ahLst/>
              <a:cxnLst/>
              <a:rect l="l" t="t" r="r" b="b"/>
              <a:pathLst>
                <a:path w="2270" h="5452" extrusionOk="0">
                  <a:moveTo>
                    <a:pt x="1055" y="0"/>
                  </a:moveTo>
                  <a:cubicBezTo>
                    <a:pt x="668" y="0"/>
                    <a:pt x="295" y="234"/>
                    <a:pt x="201" y="632"/>
                  </a:cubicBezTo>
                  <a:cubicBezTo>
                    <a:pt x="182" y="788"/>
                    <a:pt x="287" y="875"/>
                    <a:pt x="397" y="875"/>
                  </a:cubicBezTo>
                  <a:cubicBezTo>
                    <a:pt x="477" y="875"/>
                    <a:pt x="560" y="830"/>
                    <a:pt x="601" y="732"/>
                  </a:cubicBezTo>
                  <a:cubicBezTo>
                    <a:pt x="653" y="499"/>
                    <a:pt x="867" y="366"/>
                    <a:pt x="1101" y="366"/>
                  </a:cubicBezTo>
                  <a:cubicBezTo>
                    <a:pt x="1167" y="366"/>
                    <a:pt x="1235" y="377"/>
                    <a:pt x="1302" y="399"/>
                  </a:cubicBezTo>
                  <a:cubicBezTo>
                    <a:pt x="1569" y="499"/>
                    <a:pt x="1769" y="832"/>
                    <a:pt x="1769" y="1133"/>
                  </a:cubicBezTo>
                  <a:cubicBezTo>
                    <a:pt x="1769" y="1433"/>
                    <a:pt x="1669" y="1733"/>
                    <a:pt x="1502" y="2000"/>
                  </a:cubicBezTo>
                  <a:cubicBezTo>
                    <a:pt x="1335" y="2300"/>
                    <a:pt x="1035" y="2467"/>
                    <a:pt x="835" y="2667"/>
                  </a:cubicBezTo>
                  <a:cubicBezTo>
                    <a:pt x="1" y="3401"/>
                    <a:pt x="1" y="4735"/>
                    <a:pt x="868" y="5402"/>
                  </a:cubicBezTo>
                  <a:cubicBezTo>
                    <a:pt x="916" y="5437"/>
                    <a:pt x="964" y="5451"/>
                    <a:pt x="1009" y="5451"/>
                  </a:cubicBezTo>
                  <a:cubicBezTo>
                    <a:pt x="1180" y="5451"/>
                    <a:pt x="1294" y="5235"/>
                    <a:pt x="1135" y="5102"/>
                  </a:cubicBezTo>
                  <a:cubicBezTo>
                    <a:pt x="601" y="4669"/>
                    <a:pt x="435" y="3901"/>
                    <a:pt x="802" y="3301"/>
                  </a:cubicBezTo>
                  <a:cubicBezTo>
                    <a:pt x="968" y="3001"/>
                    <a:pt x="1302" y="2801"/>
                    <a:pt x="1535" y="2600"/>
                  </a:cubicBezTo>
                  <a:cubicBezTo>
                    <a:pt x="1802" y="2400"/>
                    <a:pt x="1969" y="2100"/>
                    <a:pt x="2036" y="1766"/>
                  </a:cubicBezTo>
                  <a:cubicBezTo>
                    <a:pt x="2269" y="1166"/>
                    <a:pt x="2136" y="466"/>
                    <a:pt x="1535" y="132"/>
                  </a:cubicBezTo>
                  <a:cubicBezTo>
                    <a:pt x="1386" y="43"/>
                    <a:pt x="1220" y="0"/>
                    <a:pt x="1055"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92;p53">
              <a:extLst>
                <a:ext uri="{FF2B5EF4-FFF2-40B4-BE49-F238E27FC236}">
                  <a16:creationId xmlns:a16="http://schemas.microsoft.com/office/drawing/2014/main" id="{CC9604AD-6595-5AE9-A33A-016C03FF2C1B}"/>
                </a:ext>
              </a:extLst>
            </p:cNvPr>
            <p:cNvSpPr/>
            <p:nvPr/>
          </p:nvSpPr>
          <p:spPr>
            <a:xfrm>
              <a:off x="3915475" y="1007000"/>
              <a:ext cx="94975" cy="158975"/>
            </a:xfrm>
            <a:custGeom>
              <a:avLst/>
              <a:gdLst/>
              <a:ahLst/>
              <a:cxnLst/>
              <a:rect l="l" t="t" r="r" b="b"/>
              <a:pathLst>
                <a:path w="3799" h="6359" extrusionOk="0">
                  <a:moveTo>
                    <a:pt x="192" y="0"/>
                  </a:moveTo>
                  <a:cubicBezTo>
                    <a:pt x="92" y="0"/>
                    <a:pt x="0" y="67"/>
                    <a:pt x="34" y="200"/>
                  </a:cubicBezTo>
                  <a:cubicBezTo>
                    <a:pt x="234" y="2602"/>
                    <a:pt x="1435" y="4871"/>
                    <a:pt x="3403" y="6305"/>
                  </a:cubicBezTo>
                  <a:cubicBezTo>
                    <a:pt x="3440" y="6342"/>
                    <a:pt x="3483" y="6358"/>
                    <a:pt x="3525" y="6358"/>
                  </a:cubicBezTo>
                  <a:cubicBezTo>
                    <a:pt x="3668" y="6358"/>
                    <a:pt x="3799" y="6175"/>
                    <a:pt x="3669" y="6071"/>
                  </a:cubicBezTo>
                  <a:cubicBezTo>
                    <a:pt x="1768" y="4704"/>
                    <a:pt x="567" y="2535"/>
                    <a:pt x="400" y="200"/>
                  </a:cubicBezTo>
                  <a:cubicBezTo>
                    <a:pt x="400" y="67"/>
                    <a:pt x="292" y="0"/>
                    <a:pt x="192"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93;p53">
              <a:extLst>
                <a:ext uri="{FF2B5EF4-FFF2-40B4-BE49-F238E27FC236}">
                  <a16:creationId xmlns:a16="http://schemas.microsoft.com/office/drawing/2014/main" id="{D80A0A53-2668-00D7-A2C9-FDBAA36E982D}"/>
                </a:ext>
              </a:extLst>
            </p:cNvPr>
            <p:cNvSpPr/>
            <p:nvPr/>
          </p:nvSpPr>
          <p:spPr>
            <a:xfrm>
              <a:off x="4020550" y="1180150"/>
              <a:ext cx="59225" cy="39025"/>
            </a:xfrm>
            <a:custGeom>
              <a:avLst/>
              <a:gdLst/>
              <a:ahLst/>
              <a:cxnLst/>
              <a:rect l="l" t="t" r="r" b="b"/>
              <a:pathLst>
                <a:path w="2369" h="1561" extrusionOk="0">
                  <a:moveTo>
                    <a:pt x="221" y="0"/>
                  </a:moveTo>
                  <a:cubicBezTo>
                    <a:pt x="140" y="0"/>
                    <a:pt x="59" y="38"/>
                    <a:pt x="34" y="113"/>
                  </a:cubicBezTo>
                  <a:cubicBezTo>
                    <a:pt x="0" y="179"/>
                    <a:pt x="34" y="313"/>
                    <a:pt x="100" y="346"/>
                  </a:cubicBezTo>
                  <a:cubicBezTo>
                    <a:pt x="767" y="747"/>
                    <a:pt x="1401" y="1147"/>
                    <a:pt x="2068" y="1547"/>
                  </a:cubicBezTo>
                  <a:cubicBezTo>
                    <a:pt x="2095" y="1556"/>
                    <a:pt x="2122" y="1560"/>
                    <a:pt x="2148" y="1560"/>
                  </a:cubicBezTo>
                  <a:cubicBezTo>
                    <a:pt x="2220" y="1560"/>
                    <a:pt x="2286" y="1529"/>
                    <a:pt x="2335" y="1480"/>
                  </a:cubicBezTo>
                  <a:cubicBezTo>
                    <a:pt x="2369" y="1380"/>
                    <a:pt x="2335" y="1314"/>
                    <a:pt x="2235" y="1214"/>
                  </a:cubicBezTo>
                  <a:cubicBezTo>
                    <a:pt x="1568" y="813"/>
                    <a:pt x="934" y="446"/>
                    <a:pt x="300" y="13"/>
                  </a:cubicBezTo>
                  <a:cubicBezTo>
                    <a:pt x="275" y="4"/>
                    <a:pt x="248" y="0"/>
                    <a:pt x="221"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94;p53">
              <a:extLst>
                <a:ext uri="{FF2B5EF4-FFF2-40B4-BE49-F238E27FC236}">
                  <a16:creationId xmlns:a16="http://schemas.microsoft.com/office/drawing/2014/main" id="{EB826EE2-FFE7-DDB4-C44D-B676A1BE05D6}"/>
                </a:ext>
              </a:extLst>
            </p:cNvPr>
            <p:cNvSpPr/>
            <p:nvPr/>
          </p:nvSpPr>
          <p:spPr>
            <a:xfrm>
              <a:off x="4120600" y="1042800"/>
              <a:ext cx="89025" cy="47375"/>
            </a:xfrm>
            <a:custGeom>
              <a:avLst/>
              <a:gdLst/>
              <a:ahLst/>
              <a:cxnLst/>
              <a:rect l="l" t="t" r="r" b="b"/>
              <a:pathLst>
                <a:path w="3561" h="1895" extrusionOk="0">
                  <a:moveTo>
                    <a:pt x="3273" y="0"/>
                  </a:moveTo>
                  <a:cubicBezTo>
                    <a:pt x="3262" y="0"/>
                    <a:pt x="3249" y="1"/>
                    <a:pt x="3237" y="3"/>
                  </a:cubicBezTo>
                  <a:cubicBezTo>
                    <a:pt x="2069" y="203"/>
                    <a:pt x="1002" y="803"/>
                    <a:pt x="101" y="1604"/>
                  </a:cubicBezTo>
                  <a:cubicBezTo>
                    <a:pt x="0" y="1730"/>
                    <a:pt x="109" y="1895"/>
                    <a:pt x="255" y="1895"/>
                  </a:cubicBezTo>
                  <a:cubicBezTo>
                    <a:pt x="302" y="1895"/>
                    <a:pt x="353" y="1878"/>
                    <a:pt x="401" y="1837"/>
                  </a:cubicBezTo>
                  <a:cubicBezTo>
                    <a:pt x="1235" y="1037"/>
                    <a:pt x="2269" y="536"/>
                    <a:pt x="3370" y="336"/>
                  </a:cubicBezTo>
                  <a:cubicBezTo>
                    <a:pt x="3561" y="305"/>
                    <a:pt x="3509" y="0"/>
                    <a:pt x="3273"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95;p53">
              <a:extLst>
                <a:ext uri="{FF2B5EF4-FFF2-40B4-BE49-F238E27FC236}">
                  <a16:creationId xmlns:a16="http://schemas.microsoft.com/office/drawing/2014/main" id="{F615C617-0F44-F742-C89F-32D5EB8A148A}"/>
                </a:ext>
              </a:extLst>
            </p:cNvPr>
            <p:cNvSpPr/>
            <p:nvPr/>
          </p:nvSpPr>
          <p:spPr>
            <a:xfrm>
              <a:off x="4180075" y="946900"/>
              <a:ext cx="58150" cy="12375"/>
            </a:xfrm>
            <a:custGeom>
              <a:avLst/>
              <a:gdLst/>
              <a:ahLst/>
              <a:cxnLst/>
              <a:rect l="l" t="t" r="r" b="b"/>
              <a:pathLst>
                <a:path w="2326" h="495" extrusionOk="0">
                  <a:moveTo>
                    <a:pt x="290" y="0"/>
                  </a:moveTo>
                  <a:cubicBezTo>
                    <a:pt x="52" y="0"/>
                    <a:pt x="1" y="338"/>
                    <a:pt x="224" y="370"/>
                  </a:cubicBezTo>
                  <a:cubicBezTo>
                    <a:pt x="608" y="450"/>
                    <a:pt x="1004" y="494"/>
                    <a:pt x="1397" y="494"/>
                  </a:cubicBezTo>
                  <a:cubicBezTo>
                    <a:pt x="1653" y="494"/>
                    <a:pt x="1909" y="476"/>
                    <a:pt x="2159" y="436"/>
                  </a:cubicBezTo>
                  <a:cubicBezTo>
                    <a:pt x="2259" y="436"/>
                    <a:pt x="2325" y="336"/>
                    <a:pt x="2325" y="203"/>
                  </a:cubicBezTo>
                  <a:cubicBezTo>
                    <a:pt x="2292" y="169"/>
                    <a:pt x="2192" y="36"/>
                    <a:pt x="2125" y="36"/>
                  </a:cubicBezTo>
                  <a:cubicBezTo>
                    <a:pt x="1847" y="82"/>
                    <a:pt x="1568" y="107"/>
                    <a:pt x="1289" y="107"/>
                  </a:cubicBezTo>
                  <a:cubicBezTo>
                    <a:pt x="968" y="107"/>
                    <a:pt x="646" y="74"/>
                    <a:pt x="324" y="3"/>
                  </a:cubicBezTo>
                  <a:cubicBezTo>
                    <a:pt x="312" y="1"/>
                    <a:pt x="301" y="0"/>
                    <a:pt x="290"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6;p53">
              <a:extLst>
                <a:ext uri="{FF2B5EF4-FFF2-40B4-BE49-F238E27FC236}">
                  <a16:creationId xmlns:a16="http://schemas.microsoft.com/office/drawing/2014/main" id="{3C559C1A-18D8-1155-31C6-42AC09CEE588}"/>
                </a:ext>
              </a:extLst>
            </p:cNvPr>
            <p:cNvSpPr/>
            <p:nvPr/>
          </p:nvSpPr>
          <p:spPr>
            <a:xfrm>
              <a:off x="4006375" y="900250"/>
              <a:ext cx="120925" cy="175975"/>
            </a:xfrm>
            <a:custGeom>
              <a:avLst/>
              <a:gdLst/>
              <a:ahLst/>
              <a:cxnLst/>
              <a:rect l="l" t="t" r="r" b="b"/>
              <a:pathLst>
                <a:path w="4837" h="7039" extrusionOk="0">
                  <a:moveTo>
                    <a:pt x="2969" y="1"/>
                  </a:moveTo>
                  <a:cubicBezTo>
                    <a:pt x="1935" y="1"/>
                    <a:pt x="1101" y="701"/>
                    <a:pt x="634" y="1568"/>
                  </a:cubicBezTo>
                  <a:cubicBezTo>
                    <a:pt x="134" y="2502"/>
                    <a:pt x="0" y="3536"/>
                    <a:pt x="267" y="4537"/>
                  </a:cubicBezTo>
                  <a:cubicBezTo>
                    <a:pt x="467" y="5471"/>
                    <a:pt x="1068" y="6405"/>
                    <a:pt x="1935" y="6839"/>
                  </a:cubicBezTo>
                  <a:cubicBezTo>
                    <a:pt x="2235" y="7006"/>
                    <a:pt x="2502" y="7039"/>
                    <a:pt x="2835" y="7039"/>
                  </a:cubicBezTo>
                  <a:lnTo>
                    <a:pt x="3069" y="7039"/>
                  </a:lnTo>
                  <a:cubicBezTo>
                    <a:pt x="3136" y="7039"/>
                    <a:pt x="3236" y="7039"/>
                    <a:pt x="3302" y="7006"/>
                  </a:cubicBezTo>
                  <a:cubicBezTo>
                    <a:pt x="3769" y="6872"/>
                    <a:pt x="4136" y="6639"/>
                    <a:pt x="4403" y="6305"/>
                  </a:cubicBezTo>
                  <a:cubicBezTo>
                    <a:pt x="4670" y="5871"/>
                    <a:pt x="4737" y="5371"/>
                    <a:pt x="4670" y="4871"/>
                  </a:cubicBezTo>
                  <a:cubicBezTo>
                    <a:pt x="4603" y="4304"/>
                    <a:pt x="4470" y="3737"/>
                    <a:pt x="4570" y="3203"/>
                  </a:cubicBezTo>
                  <a:cubicBezTo>
                    <a:pt x="4637" y="2703"/>
                    <a:pt x="4837" y="2202"/>
                    <a:pt x="4804" y="1668"/>
                  </a:cubicBezTo>
                  <a:cubicBezTo>
                    <a:pt x="4770" y="701"/>
                    <a:pt x="3936" y="1"/>
                    <a:pt x="2969" y="1"/>
                  </a:cubicBezTo>
                  <a:close/>
                </a:path>
              </a:pathLst>
            </a:custGeom>
            <a:solidFill>
              <a:srgbClr val="F28C8C">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7;p53">
              <a:extLst>
                <a:ext uri="{FF2B5EF4-FFF2-40B4-BE49-F238E27FC236}">
                  <a16:creationId xmlns:a16="http://schemas.microsoft.com/office/drawing/2014/main" id="{937DE8E6-8913-7899-3D45-D74DAD73C62F}"/>
                </a:ext>
              </a:extLst>
            </p:cNvPr>
            <p:cNvSpPr/>
            <p:nvPr/>
          </p:nvSpPr>
          <p:spPr>
            <a:xfrm>
              <a:off x="4164800" y="1100175"/>
              <a:ext cx="27550" cy="33075"/>
            </a:xfrm>
            <a:custGeom>
              <a:avLst/>
              <a:gdLst/>
              <a:ahLst/>
              <a:cxnLst/>
              <a:rect l="l" t="t" r="r" b="b"/>
              <a:pathLst>
                <a:path w="1102" h="1323" extrusionOk="0">
                  <a:moveTo>
                    <a:pt x="193" y="1"/>
                  </a:moveTo>
                  <a:cubicBezTo>
                    <a:pt x="172" y="1"/>
                    <a:pt x="152" y="3"/>
                    <a:pt x="134" y="9"/>
                  </a:cubicBezTo>
                  <a:cubicBezTo>
                    <a:pt x="1" y="43"/>
                    <a:pt x="1" y="143"/>
                    <a:pt x="1" y="243"/>
                  </a:cubicBezTo>
                  <a:cubicBezTo>
                    <a:pt x="101" y="710"/>
                    <a:pt x="401" y="1077"/>
                    <a:pt x="802" y="1310"/>
                  </a:cubicBezTo>
                  <a:cubicBezTo>
                    <a:pt x="827" y="1319"/>
                    <a:pt x="852" y="1323"/>
                    <a:pt x="876" y="1323"/>
                  </a:cubicBezTo>
                  <a:cubicBezTo>
                    <a:pt x="950" y="1323"/>
                    <a:pt x="1018" y="1285"/>
                    <a:pt x="1068" y="1210"/>
                  </a:cubicBezTo>
                  <a:cubicBezTo>
                    <a:pt x="1102" y="1144"/>
                    <a:pt x="1102" y="1010"/>
                    <a:pt x="968" y="977"/>
                  </a:cubicBezTo>
                  <a:cubicBezTo>
                    <a:pt x="935" y="910"/>
                    <a:pt x="902" y="910"/>
                    <a:pt x="835" y="877"/>
                  </a:cubicBezTo>
                  <a:lnTo>
                    <a:pt x="802" y="877"/>
                  </a:lnTo>
                  <a:lnTo>
                    <a:pt x="768" y="843"/>
                  </a:lnTo>
                  <a:lnTo>
                    <a:pt x="668" y="743"/>
                  </a:lnTo>
                  <a:lnTo>
                    <a:pt x="635" y="710"/>
                  </a:lnTo>
                  <a:lnTo>
                    <a:pt x="601" y="677"/>
                  </a:lnTo>
                  <a:cubicBezTo>
                    <a:pt x="568" y="643"/>
                    <a:pt x="568" y="576"/>
                    <a:pt x="501" y="543"/>
                  </a:cubicBezTo>
                  <a:cubicBezTo>
                    <a:pt x="501" y="510"/>
                    <a:pt x="468" y="510"/>
                    <a:pt x="468" y="476"/>
                  </a:cubicBezTo>
                  <a:lnTo>
                    <a:pt x="468" y="410"/>
                  </a:lnTo>
                  <a:cubicBezTo>
                    <a:pt x="435" y="343"/>
                    <a:pt x="401" y="243"/>
                    <a:pt x="401" y="143"/>
                  </a:cubicBezTo>
                  <a:cubicBezTo>
                    <a:pt x="401" y="60"/>
                    <a:pt x="288" y="1"/>
                    <a:pt x="193"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8;p53">
              <a:extLst>
                <a:ext uri="{FF2B5EF4-FFF2-40B4-BE49-F238E27FC236}">
                  <a16:creationId xmlns:a16="http://schemas.microsoft.com/office/drawing/2014/main" id="{F675AF65-7DB4-E738-2F36-B8D4AF4AFB1A}"/>
                </a:ext>
              </a:extLst>
            </p:cNvPr>
            <p:cNvSpPr/>
            <p:nvPr/>
          </p:nvSpPr>
          <p:spPr>
            <a:xfrm>
              <a:off x="4208175" y="1003450"/>
              <a:ext cx="16700" cy="31300"/>
            </a:xfrm>
            <a:custGeom>
              <a:avLst/>
              <a:gdLst/>
              <a:ahLst/>
              <a:cxnLst/>
              <a:rect l="l" t="t" r="r" b="b"/>
              <a:pathLst>
                <a:path w="668" h="1252" extrusionOk="0">
                  <a:moveTo>
                    <a:pt x="438" y="1"/>
                  </a:moveTo>
                  <a:cubicBezTo>
                    <a:pt x="392" y="1"/>
                    <a:pt x="351" y="26"/>
                    <a:pt x="334" y="76"/>
                  </a:cubicBezTo>
                  <a:cubicBezTo>
                    <a:pt x="67" y="376"/>
                    <a:pt x="1" y="743"/>
                    <a:pt x="67" y="1110"/>
                  </a:cubicBezTo>
                  <a:cubicBezTo>
                    <a:pt x="67" y="1192"/>
                    <a:pt x="158" y="1252"/>
                    <a:pt x="264" y="1252"/>
                  </a:cubicBezTo>
                  <a:cubicBezTo>
                    <a:pt x="287" y="1252"/>
                    <a:pt x="310" y="1249"/>
                    <a:pt x="334" y="1243"/>
                  </a:cubicBezTo>
                  <a:cubicBezTo>
                    <a:pt x="401" y="1210"/>
                    <a:pt x="501" y="1110"/>
                    <a:pt x="434" y="1010"/>
                  </a:cubicBezTo>
                  <a:lnTo>
                    <a:pt x="434" y="943"/>
                  </a:lnTo>
                  <a:lnTo>
                    <a:pt x="434" y="843"/>
                  </a:lnTo>
                  <a:lnTo>
                    <a:pt x="434" y="776"/>
                  </a:lnTo>
                  <a:lnTo>
                    <a:pt x="434" y="743"/>
                  </a:lnTo>
                  <a:lnTo>
                    <a:pt x="434" y="676"/>
                  </a:lnTo>
                  <a:cubicBezTo>
                    <a:pt x="434" y="609"/>
                    <a:pt x="434" y="576"/>
                    <a:pt x="501" y="576"/>
                  </a:cubicBezTo>
                  <a:cubicBezTo>
                    <a:pt x="501" y="576"/>
                    <a:pt x="501" y="543"/>
                    <a:pt x="534" y="543"/>
                  </a:cubicBezTo>
                  <a:cubicBezTo>
                    <a:pt x="534" y="509"/>
                    <a:pt x="568" y="443"/>
                    <a:pt x="568" y="443"/>
                  </a:cubicBezTo>
                  <a:lnTo>
                    <a:pt x="634" y="409"/>
                  </a:lnTo>
                  <a:cubicBezTo>
                    <a:pt x="668" y="276"/>
                    <a:pt x="668" y="176"/>
                    <a:pt x="568" y="76"/>
                  </a:cubicBezTo>
                  <a:cubicBezTo>
                    <a:pt x="534" y="26"/>
                    <a:pt x="484" y="1"/>
                    <a:pt x="438"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99;p53">
              <a:extLst>
                <a:ext uri="{FF2B5EF4-FFF2-40B4-BE49-F238E27FC236}">
                  <a16:creationId xmlns:a16="http://schemas.microsoft.com/office/drawing/2014/main" id="{436985AB-CD94-5867-B494-942EC875DE85}"/>
                </a:ext>
              </a:extLst>
            </p:cNvPr>
            <p:cNvSpPr/>
            <p:nvPr/>
          </p:nvSpPr>
          <p:spPr>
            <a:xfrm>
              <a:off x="4182325" y="852200"/>
              <a:ext cx="100100" cy="37625"/>
            </a:xfrm>
            <a:custGeom>
              <a:avLst/>
              <a:gdLst/>
              <a:ahLst/>
              <a:cxnLst/>
              <a:rect l="l" t="t" r="r" b="b"/>
              <a:pathLst>
                <a:path w="4004" h="1505" extrusionOk="0">
                  <a:moveTo>
                    <a:pt x="2163" y="0"/>
                  </a:moveTo>
                  <a:cubicBezTo>
                    <a:pt x="1899" y="0"/>
                    <a:pt x="1631" y="33"/>
                    <a:pt x="1368" y="88"/>
                  </a:cubicBezTo>
                  <a:cubicBezTo>
                    <a:pt x="1068" y="121"/>
                    <a:pt x="768" y="221"/>
                    <a:pt x="501" y="388"/>
                  </a:cubicBezTo>
                  <a:cubicBezTo>
                    <a:pt x="234" y="488"/>
                    <a:pt x="0" y="755"/>
                    <a:pt x="34" y="1055"/>
                  </a:cubicBezTo>
                  <a:cubicBezTo>
                    <a:pt x="34" y="1089"/>
                    <a:pt x="67" y="1122"/>
                    <a:pt x="67" y="1155"/>
                  </a:cubicBezTo>
                  <a:lnTo>
                    <a:pt x="67" y="1222"/>
                  </a:lnTo>
                  <a:cubicBezTo>
                    <a:pt x="67" y="1222"/>
                    <a:pt x="67" y="1255"/>
                    <a:pt x="101" y="1255"/>
                  </a:cubicBezTo>
                  <a:cubicBezTo>
                    <a:pt x="101" y="1255"/>
                    <a:pt x="167" y="1255"/>
                    <a:pt x="167" y="1289"/>
                  </a:cubicBezTo>
                  <a:cubicBezTo>
                    <a:pt x="267" y="1389"/>
                    <a:pt x="534" y="1389"/>
                    <a:pt x="701" y="1389"/>
                  </a:cubicBezTo>
                  <a:cubicBezTo>
                    <a:pt x="901" y="1322"/>
                    <a:pt x="1068" y="1289"/>
                    <a:pt x="1268" y="1289"/>
                  </a:cubicBezTo>
                  <a:lnTo>
                    <a:pt x="1702" y="1289"/>
                  </a:lnTo>
                  <a:cubicBezTo>
                    <a:pt x="2035" y="1289"/>
                    <a:pt x="2369" y="1322"/>
                    <a:pt x="2702" y="1422"/>
                  </a:cubicBezTo>
                  <a:cubicBezTo>
                    <a:pt x="2892" y="1443"/>
                    <a:pt x="3068" y="1504"/>
                    <a:pt x="3248" y="1504"/>
                  </a:cubicBezTo>
                  <a:cubicBezTo>
                    <a:pt x="3353" y="1504"/>
                    <a:pt x="3459" y="1484"/>
                    <a:pt x="3570" y="1422"/>
                  </a:cubicBezTo>
                  <a:cubicBezTo>
                    <a:pt x="3870" y="1222"/>
                    <a:pt x="4003" y="955"/>
                    <a:pt x="3870" y="722"/>
                  </a:cubicBezTo>
                  <a:cubicBezTo>
                    <a:pt x="3770" y="455"/>
                    <a:pt x="3503" y="288"/>
                    <a:pt x="3236" y="221"/>
                  </a:cubicBezTo>
                  <a:cubicBezTo>
                    <a:pt x="2904" y="65"/>
                    <a:pt x="2537" y="0"/>
                    <a:pt x="2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00;p53">
              <a:extLst>
                <a:ext uri="{FF2B5EF4-FFF2-40B4-BE49-F238E27FC236}">
                  <a16:creationId xmlns:a16="http://schemas.microsoft.com/office/drawing/2014/main" id="{275A49FD-33E0-10D7-6668-A882DA521674}"/>
                </a:ext>
              </a:extLst>
            </p:cNvPr>
            <p:cNvSpPr/>
            <p:nvPr/>
          </p:nvSpPr>
          <p:spPr>
            <a:xfrm>
              <a:off x="4172325" y="895250"/>
              <a:ext cx="87150" cy="39825"/>
            </a:xfrm>
            <a:custGeom>
              <a:avLst/>
              <a:gdLst/>
              <a:ahLst/>
              <a:cxnLst/>
              <a:rect l="l" t="t" r="r" b="b"/>
              <a:pathLst>
                <a:path w="3486" h="1593" extrusionOk="0">
                  <a:moveTo>
                    <a:pt x="1642" y="1"/>
                  </a:moveTo>
                  <a:cubicBezTo>
                    <a:pt x="1098" y="1"/>
                    <a:pt x="560" y="169"/>
                    <a:pt x="134" y="534"/>
                  </a:cubicBezTo>
                  <a:cubicBezTo>
                    <a:pt x="67" y="601"/>
                    <a:pt x="0" y="701"/>
                    <a:pt x="100" y="768"/>
                  </a:cubicBezTo>
                  <a:cubicBezTo>
                    <a:pt x="120" y="826"/>
                    <a:pt x="173" y="861"/>
                    <a:pt x="227" y="861"/>
                  </a:cubicBezTo>
                  <a:cubicBezTo>
                    <a:pt x="266" y="861"/>
                    <a:pt x="306" y="843"/>
                    <a:pt x="334" y="801"/>
                  </a:cubicBezTo>
                  <a:cubicBezTo>
                    <a:pt x="711" y="505"/>
                    <a:pt x="1154" y="339"/>
                    <a:pt x="1626" y="339"/>
                  </a:cubicBezTo>
                  <a:cubicBezTo>
                    <a:pt x="1739" y="339"/>
                    <a:pt x="1853" y="348"/>
                    <a:pt x="1968" y="367"/>
                  </a:cubicBezTo>
                  <a:cubicBezTo>
                    <a:pt x="1835" y="467"/>
                    <a:pt x="1768" y="634"/>
                    <a:pt x="1768" y="868"/>
                  </a:cubicBezTo>
                  <a:cubicBezTo>
                    <a:pt x="1768" y="1201"/>
                    <a:pt x="2002" y="1468"/>
                    <a:pt x="2302" y="1568"/>
                  </a:cubicBezTo>
                  <a:cubicBezTo>
                    <a:pt x="2373" y="1584"/>
                    <a:pt x="2445" y="1592"/>
                    <a:pt x="2518" y="1592"/>
                  </a:cubicBezTo>
                  <a:cubicBezTo>
                    <a:pt x="2752" y="1592"/>
                    <a:pt x="2983" y="1505"/>
                    <a:pt x="3136" y="1301"/>
                  </a:cubicBezTo>
                  <a:cubicBezTo>
                    <a:pt x="3202" y="1201"/>
                    <a:pt x="3269" y="1068"/>
                    <a:pt x="3303" y="901"/>
                  </a:cubicBezTo>
                  <a:cubicBezTo>
                    <a:pt x="3319" y="918"/>
                    <a:pt x="3336" y="925"/>
                    <a:pt x="3352" y="925"/>
                  </a:cubicBezTo>
                  <a:cubicBezTo>
                    <a:pt x="3431" y="925"/>
                    <a:pt x="3486" y="745"/>
                    <a:pt x="3403" y="634"/>
                  </a:cubicBezTo>
                  <a:cubicBezTo>
                    <a:pt x="3269" y="534"/>
                    <a:pt x="3136" y="434"/>
                    <a:pt x="3002" y="367"/>
                  </a:cubicBezTo>
                  <a:cubicBezTo>
                    <a:pt x="2936" y="267"/>
                    <a:pt x="2802" y="201"/>
                    <a:pt x="2669" y="201"/>
                  </a:cubicBezTo>
                  <a:cubicBezTo>
                    <a:pt x="2343" y="70"/>
                    <a:pt x="1991" y="1"/>
                    <a:pt x="1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01;p53">
              <a:extLst>
                <a:ext uri="{FF2B5EF4-FFF2-40B4-BE49-F238E27FC236}">
                  <a16:creationId xmlns:a16="http://schemas.microsoft.com/office/drawing/2014/main" id="{3FC710C6-6138-56B7-1D86-F9BCB85AA226}"/>
                </a:ext>
              </a:extLst>
            </p:cNvPr>
            <p:cNvSpPr/>
            <p:nvPr/>
          </p:nvSpPr>
          <p:spPr>
            <a:xfrm>
              <a:off x="4230700" y="1025550"/>
              <a:ext cx="12525" cy="17125"/>
            </a:xfrm>
            <a:custGeom>
              <a:avLst/>
              <a:gdLst/>
              <a:ahLst/>
              <a:cxnLst/>
              <a:rect l="l" t="t" r="r" b="b"/>
              <a:pathLst>
                <a:path w="501" h="685" extrusionOk="0">
                  <a:moveTo>
                    <a:pt x="188" y="1"/>
                  </a:moveTo>
                  <a:cubicBezTo>
                    <a:pt x="167" y="1"/>
                    <a:pt x="150" y="9"/>
                    <a:pt x="134" y="26"/>
                  </a:cubicBezTo>
                  <a:cubicBezTo>
                    <a:pt x="100" y="26"/>
                    <a:pt x="34" y="59"/>
                    <a:pt x="0" y="126"/>
                  </a:cubicBezTo>
                  <a:lnTo>
                    <a:pt x="0" y="159"/>
                  </a:lnTo>
                  <a:lnTo>
                    <a:pt x="0" y="226"/>
                  </a:lnTo>
                  <a:cubicBezTo>
                    <a:pt x="34" y="326"/>
                    <a:pt x="100" y="392"/>
                    <a:pt x="134" y="526"/>
                  </a:cubicBezTo>
                  <a:cubicBezTo>
                    <a:pt x="134" y="559"/>
                    <a:pt x="134" y="559"/>
                    <a:pt x="167" y="626"/>
                  </a:cubicBezTo>
                  <a:cubicBezTo>
                    <a:pt x="167" y="659"/>
                    <a:pt x="234" y="659"/>
                    <a:pt x="234" y="659"/>
                  </a:cubicBezTo>
                  <a:cubicBezTo>
                    <a:pt x="250" y="676"/>
                    <a:pt x="267" y="684"/>
                    <a:pt x="284" y="684"/>
                  </a:cubicBezTo>
                  <a:cubicBezTo>
                    <a:pt x="300" y="684"/>
                    <a:pt x="317" y="676"/>
                    <a:pt x="334" y="659"/>
                  </a:cubicBezTo>
                  <a:cubicBezTo>
                    <a:pt x="400" y="659"/>
                    <a:pt x="434" y="626"/>
                    <a:pt x="467" y="559"/>
                  </a:cubicBezTo>
                  <a:lnTo>
                    <a:pt x="467" y="526"/>
                  </a:lnTo>
                  <a:cubicBezTo>
                    <a:pt x="501" y="493"/>
                    <a:pt x="501" y="426"/>
                    <a:pt x="467" y="426"/>
                  </a:cubicBezTo>
                  <a:lnTo>
                    <a:pt x="334" y="159"/>
                  </a:lnTo>
                  <a:cubicBezTo>
                    <a:pt x="334" y="126"/>
                    <a:pt x="334" y="126"/>
                    <a:pt x="300" y="59"/>
                  </a:cubicBezTo>
                  <a:cubicBezTo>
                    <a:pt x="300" y="26"/>
                    <a:pt x="267" y="26"/>
                    <a:pt x="267" y="26"/>
                  </a:cubicBezTo>
                  <a:cubicBezTo>
                    <a:pt x="234" y="9"/>
                    <a:pt x="209"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02;p53">
              <a:extLst>
                <a:ext uri="{FF2B5EF4-FFF2-40B4-BE49-F238E27FC236}">
                  <a16:creationId xmlns:a16="http://schemas.microsoft.com/office/drawing/2014/main" id="{999784A0-02B2-3955-6BE0-24CD087A28CA}"/>
                </a:ext>
              </a:extLst>
            </p:cNvPr>
            <p:cNvSpPr/>
            <p:nvPr/>
          </p:nvSpPr>
          <p:spPr>
            <a:xfrm>
              <a:off x="4654500" y="1417825"/>
              <a:ext cx="119950" cy="168550"/>
            </a:xfrm>
            <a:custGeom>
              <a:avLst/>
              <a:gdLst/>
              <a:ahLst/>
              <a:cxnLst/>
              <a:rect l="l" t="t" r="r" b="b"/>
              <a:pathLst>
                <a:path w="4798" h="6742" extrusionOk="0">
                  <a:moveTo>
                    <a:pt x="3238" y="0"/>
                  </a:moveTo>
                  <a:cubicBezTo>
                    <a:pt x="3128" y="0"/>
                    <a:pt x="3009" y="114"/>
                    <a:pt x="3029" y="279"/>
                  </a:cubicBezTo>
                  <a:cubicBezTo>
                    <a:pt x="3363" y="1280"/>
                    <a:pt x="3796" y="2281"/>
                    <a:pt x="4330" y="3181"/>
                  </a:cubicBezTo>
                  <a:cubicBezTo>
                    <a:pt x="4163" y="3382"/>
                    <a:pt x="3996" y="3648"/>
                    <a:pt x="3863" y="3882"/>
                  </a:cubicBezTo>
                  <a:cubicBezTo>
                    <a:pt x="3476" y="3794"/>
                    <a:pt x="3088" y="3752"/>
                    <a:pt x="2701" y="3752"/>
                  </a:cubicBezTo>
                  <a:cubicBezTo>
                    <a:pt x="2354" y="3752"/>
                    <a:pt x="2008" y="3786"/>
                    <a:pt x="1661" y="3849"/>
                  </a:cubicBezTo>
                  <a:cubicBezTo>
                    <a:pt x="1561" y="3849"/>
                    <a:pt x="1495" y="3982"/>
                    <a:pt x="1528" y="4115"/>
                  </a:cubicBezTo>
                  <a:cubicBezTo>
                    <a:pt x="1561" y="4215"/>
                    <a:pt x="1661" y="4215"/>
                    <a:pt x="1795" y="4215"/>
                  </a:cubicBezTo>
                  <a:cubicBezTo>
                    <a:pt x="2095" y="4165"/>
                    <a:pt x="2412" y="4140"/>
                    <a:pt x="2733" y="4140"/>
                  </a:cubicBezTo>
                  <a:cubicBezTo>
                    <a:pt x="3054" y="4140"/>
                    <a:pt x="3379" y="4165"/>
                    <a:pt x="3696" y="4215"/>
                  </a:cubicBezTo>
                  <a:lnTo>
                    <a:pt x="3563" y="4616"/>
                  </a:lnTo>
                  <a:cubicBezTo>
                    <a:pt x="2229" y="4816"/>
                    <a:pt x="1028" y="5483"/>
                    <a:pt x="127" y="6450"/>
                  </a:cubicBezTo>
                  <a:cubicBezTo>
                    <a:pt x="1" y="6577"/>
                    <a:pt x="123" y="6741"/>
                    <a:pt x="262" y="6741"/>
                  </a:cubicBezTo>
                  <a:cubicBezTo>
                    <a:pt x="307" y="6741"/>
                    <a:pt x="353" y="6724"/>
                    <a:pt x="394" y="6684"/>
                  </a:cubicBezTo>
                  <a:cubicBezTo>
                    <a:pt x="1295" y="5750"/>
                    <a:pt x="2462" y="5149"/>
                    <a:pt x="3730" y="4916"/>
                  </a:cubicBezTo>
                  <a:cubicBezTo>
                    <a:pt x="3830" y="4916"/>
                    <a:pt x="3896" y="4883"/>
                    <a:pt x="3896" y="4749"/>
                  </a:cubicBezTo>
                  <a:cubicBezTo>
                    <a:pt x="4063" y="4215"/>
                    <a:pt x="4330" y="3715"/>
                    <a:pt x="4697" y="3248"/>
                  </a:cubicBezTo>
                  <a:cubicBezTo>
                    <a:pt x="4730" y="3215"/>
                    <a:pt x="4797" y="3148"/>
                    <a:pt x="4730" y="3048"/>
                  </a:cubicBezTo>
                  <a:cubicBezTo>
                    <a:pt x="4197" y="2147"/>
                    <a:pt x="3730" y="1147"/>
                    <a:pt x="3396" y="146"/>
                  </a:cubicBezTo>
                  <a:cubicBezTo>
                    <a:pt x="3371" y="44"/>
                    <a:pt x="3306" y="0"/>
                    <a:pt x="3238"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03;p53">
              <a:extLst>
                <a:ext uri="{FF2B5EF4-FFF2-40B4-BE49-F238E27FC236}">
                  <a16:creationId xmlns:a16="http://schemas.microsoft.com/office/drawing/2014/main" id="{6568DC55-3B10-9F24-BF28-02DAEB1A8B26}"/>
                </a:ext>
              </a:extLst>
            </p:cNvPr>
            <p:cNvSpPr/>
            <p:nvPr/>
          </p:nvSpPr>
          <p:spPr>
            <a:xfrm>
              <a:off x="4809025" y="1463775"/>
              <a:ext cx="18775" cy="93650"/>
            </a:xfrm>
            <a:custGeom>
              <a:avLst/>
              <a:gdLst/>
              <a:ahLst/>
              <a:cxnLst/>
              <a:rect l="l" t="t" r="r" b="b"/>
              <a:pathLst>
                <a:path w="751" h="3746" extrusionOk="0">
                  <a:moveTo>
                    <a:pt x="176" y="1"/>
                  </a:moveTo>
                  <a:cubicBezTo>
                    <a:pt x="84" y="1"/>
                    <a:pt x="0" y="59"/>
                    <a:pt x="17" y="176"/>
                  </a:cubicBezTo>
                  <a:cubicBezTo>
                    <a:pt x="150" y="1310"/>
                    <a:pt x="217" y="2444"/>
                    <a:pt x="351" y="3545"/>
                  </a:cubicBezTo>
                  <a:cubicBezTo>
                    <a:pt x="367" y="3678"/>
                    <a:pt x="476" y="3745"/>
                    <a:pt x="572" y="3745"/>
                  </a:cubicBezTo>
                  <a:cubicBezTo>
                    <a:pt x="668" y="3745"/>
                    <a:pt x="751" y="3678"/>
                    <a:pt x="718" y="3545"/>
                  </a:cubicBezTo>
                  <a:cubicBezTo>
                    <a:pt x="651" y="2444"/>
                    <a:pt x="517" y="1310"/>
                    <a:pt x="384" y="176"/>
                  </a:cubicBezTo>
                  <a:cubicBezTo>
                    <a:pt x="367" y="59"/>
                    <a:pt x="267" y="1"/>
                    <a:pt x="176"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04;p53">
              <a:extLst>
                <a:ext uri="{FF2B5EF4-FFF2-40B4-BE49-F238E27FC236}">
                  <a16:creationId xmlns:a16="http://schemas.microsoft.com/office/drawing/2014/main" id="{0D3C42C0-CCF5-A94F-20F3-FC6C8219B6C9}"/>
                </a:ext>
              </a:extLst>
            </p:cNvPr>
            <p:cNvSpPr/>
            <p:nvPr/>
          </p:nvSpPr>
          <p:spPr>
            <a:xfrm>
              <a:off x="4830575" y="1387725"/>
              <a:ext cx="57275" cy="159150"/>
            </a:xfrm>
            <a:custGeom>
              <a:avLst/>
              <a:gdLst/>
              <a:ahLst/>
              <a:cxnLst/>
              <a:rect l="l" t="t" r="r" b="b"/>
              <a:pathLst>
                <a:path w="2291" h="6366" extrusionOk="0">
                  <a:moveTo>
                    <a:pt x="900" y="0"/>
                  </a:moveTo>
                  <a:cubicBezTo>
                    <a:pt x="780" y="0"/>
                    <a:pt x="642" y="150"/>
                    <a:pt x="689" y="316"/>
                  </a:cubicBezTo>
                  <a:lnTo>
                    <a:pt x="1457" y="1750"/>
                  </a:lnTo>
                  <a:cubicBezTo>
                    <a:pt x="1590" y="2017"/>
                    <a:pt x="1690" y="2217"/>
                    <a:pt x="1790" y="2484"/>
                  </a:cubicBezTo>
                  <a:cubicBezTo>
                    <a:pt x="1857" y="2751"/>
                    <a:pt x="1790" y="3018"/>
                    <a:pt x="1657" y="3251"/>
                  </a:cubicBezTo>
                  <a:cubicBezTo>
                    <a:pt x="1156" y="4219"/>
                    <a:pt x="589" y="5153"/>
                    <a:pt x="89" y="6087"/>
                  </a:cubicBezTo>
                  <a:cubicBezTo>
                    <a:pt x="1" y="6241"/>
                    <a:pt x="116" y="6366"/>
                    <a:pt x="243" y="6366"/>
                  </a:cubicBezTo>
                  <a:cubicBezTo>
                    <a:pt x="309" y="6366"/>
                    <a:pt x="377" y="6333"/>
                    <a:pt x="423" y="6253"/>
                  </a:cubicBezTo>
                  <a:cubicBezTo>
                    <a:pt x="689" y="5720"/>
                    <a:pt x="990" y="5186"/>
                    <a:pt x="1323" y="4652"/>
                  </a:cubicBezTo>
                  <a:cubicBezTo>
                    <a:pt x="1623" y="4152"/>
                    <a:pt x="1957" y="3685"/>
                    <a:pt x="2124" y="3151"/>
                  </a:cubicBezTo>
                  <a:cubicBezTo>
                    <a:pt x="2291" y="2684"/>
                    <a:pt x="2124" y="2217"/>
                    <a:pt x="1857" y="1750"/>
                  </a:cubicBezTo>
                  <a:cubicBezTo>
                    <a:pt x="1590" y="1216"/>
                    <a:pt x="1290" y="649"/>
                    <a:pt x="1023" y="82"/>
                  </a:cubicBezTo>
                  <a:cubicBezTo>
                    <a:pt x="994" y="25"/>
                    <a:pt x="949" y="0"/>
                    <a:pt x="900" y="0"/>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05;p53">
              <a:extLst>
                <a:ext uri="{FF2B5EF4-FFF2-40B4-BE49-F238E27FC236}">
                  <a16:creationId xmlns:a16="http://schemas.microsoft.com/office/drawing/2014/main" id="{ADD6D37A-5828-B764-0A49-C0391E71CC78}"/>
                </a:ext>
              </a:extLst>
            </p:cNvPr>
            <p:cNvSpPr/>
            <p:nvPr/>
          </p:nvSpPr>
          <p:spPr>
            <a:xfrm>
              <a:off x="4864625" y="1421075"/>
              <a:ext cx="62425" cy="110475"/>
            </a:xfrm>
            <a:custGeom>
              <a:avLst/>
              <a:gdLst/>
              <a:ahLst/>
              <a:cxnLst/>
              <a:rect l="l" t="t" r="r" b="b"/>
              <a:pathLst>
                <a:path w="2497" h="4419" extrusionOk="0">
                  <a:moveTo>
                    <a:pt x="2055" y="1"/>
                  </a:moveTo>
                  <a:cubicBezTo>
                    <a:pt x="1937" y="1"/>
                    <a:pt x="1782" y="150"/>
                    <a:pt x="1829" y="316"/>
                  </a:cubicBezTo>
                  <a:cubicBezTo>
                    <a:pt x="2129" y="983"/>
                    <a:pt x="1796" y="1750"/>
                    <a:pt x="1462" y="2351"/>
                  </a:cubicBezTo>
                  <a:cubicBezTo>
                    <a:pt x="1095" y="2985"/>
                    <a:pt x="628" y="3552"/>
                    <a:pt x="128" y="4085"/>
                  </a:cubicBezTo>
                  <a:cubicBezTo>
                    <a:pt x="0" y="4213"/>
                    <a:pt x="146" y="4419"/>
                    <a:pt x="296" y="4419"/>
                  </a:cubicBezTo>
                  <a:cubicBezTo>
                    <a:pt x="343" y="4419"/>
                    <a:pt x="389" y="4399"/>
                    <a:pt x="428" y="4352"/>
                  </a:cubicBezTo>
                  <a:cubicBezTo>
                    <a:pt x="962" y="3719"/>
                    <a:pt x="1496" y="3085"/>
                    <a:pt x="1929" y="2351"/>
                  </a:cubicBezTo>
                  <a:cubicBezTo>
                    <a:pt x="2263" y="1650"/>
                    <a:pt x="2496" y="816"/>
                    <a:pt x="2163" y="83"/>
                  </a:cubicBezTo>
                  <a:cubicBezTo>
                    <a:pt x="2144" y="25"/>
                    <a:pt x="2102" y="1"/>
                    <a:pt x="2055"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06;p53">
              <a:extLst>
                <a:ext uri="{FF2B5EF4-FFF2-40B4-BE49-F238E27FC236}">
                  <a16:creationId xmlns:a16="http://schemas.microsoft.com/office/drawing/2014/main" id="{776D0835-E282-D928-73CC-3CCFAEE35B25}"/>
                </a:ext>
              </a:extLst>
            </p:cNvPr>
            <p:cNvSpPr/>
            <p:nvPr/>
          </p:nvSpPr>
          <p:spPr>
            <a:xfrm>
              <a:off x="3968000" y="1305900"/>
              <a:ext cx="40625" cy="60250"/>
            </a:xfrm>
            <a:custGeom>
              <a:avLst/>
              <a:gdLst/>
              <a:ahLst/>
              <a:cxnLst/>
              <a:rect l="l" t="t" r="r" b="b"/>
              <a:pathLst>
                <a:path w="1625" h="2410" extrusionOk="0">
                  <a:moveTo>
                    <a:pt x="1390" y="1"/>
                  </a:moveTo>
                  <a:cubicBezTo>
                    <a:pt x="1347" y="1"/>
                    <a:pt x="1303" y="25"/>
                    <a:pt x="1268" y="86"/>
                  </a:cubicBezTo>
                  <a:cubicBezTo>
                    <a:pt x="735" y="687"/>
                    <a:pt x="301" y="1421"/>
                    <a:pt x="67" y="2188"/>
                  </a:cubicBezTo>
                  <a:cubicBezTo>
                    <a:pt x="1" y="2288"/>
                    <a:pt x="101" y="2388"/>
                    <a:pt x="167" y="2388"/>
                  </a:cubicBezTo>
                  <a:cubicBezTo>
                    <a:pt x="198" y="2403"/>
                    <a:pt x="228" y="2410"/>
                    <a:pt x="254" y="2410"/>
                  </a:cubicBezTo>
                  <a:cubicBezTo>
                    <a:pt x="342" y="2410"/>
                    <a:pt x="401" y="2339"/>
                    <a:pt x="401" y="2288"/>
                  </a:cubicBezTo>
                  <a:cubicBezTo>
                    <a:pt x="634" y="1554"/>
                    <a:pt x="1001" y="920"/>
                    <a:pt x="1502" y="320"/>
                  </a:cubicBezTo>
                  <a:cubicBezTo>
                    <a:pt x="1625" y="197"/>
                    <a:pt x="1512" y="1"/>
                    <a:pt x="139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07;p53">
              <a:extLst>
                <a:ext uri="{FF2B5EF4-FFF2-40B4-BE49-F238E27FC236}">
                  <a16:creationId xmlns:a16="http://schemas.microsoft.com/office/drawing/2014/main" id="{D96D24D0-2D6B-5006-7027-FBC1479B59A3}"/>
                </a:ext>
              </a:extLst>
            </p:cNvPr>
            <p:cNvSpPr/>
            <p:nvPr/>
          </p:nvSpPr>
          <p:spPr>
            <a:xfrm>
              <a:off x="3889075" y="1409850"/>
              <a:ext cx="201550" cy="689875"/>
            </a:xfrm>
            <a:custGeom>
              <a:avLst/>
              <a:gdLst/>
              <a:ahLst/>
              <a:cxnLst/>
              <a:rect l="l" t="t" r="r" b="b"/>
              <a:pathLst>
                <a:path w="8062" h="27595" extrusionOk="0">
                  <a:moveTo>
                    <a:pt x="6506" y="0"/>
                  </a:moveTo>
                  <a:cubicBezTo>
                    <a:pt x="6370" y="0"/>
                    <a:pt x="6233" y="157"/>
                    <a:pt x="6327" y="298"/>
                  </a:cubicBezTo>
                  <a:cubicBezTo>
                    <a:pt x="7361" y="1666"/>
                    <a:pt x="7628" y="3434"/>
                    <a:pt x="7461" y="5102"/>
                  </a:cubicBezTo>
                  <a:cubicBezTo>
                    <a:pt x="7294" y="6936"/>
                    <a:pt x="6593" y="8671"/>
                    <a:pt x="5826" y="10339"/>
                  </a:cubicBezTo>
                  <a:cubicBezTo>
                    <a:pt x="5459" y="11206"/>
                    <a:pt x="5092" y="12073"/>
                    <a:pt x="4759" y="13007"/>
                  </a:cubicBezTo>
                  <a:cubicBezTo>
                    <a:pt x="4425" y="13908"/>
                    <a:pt x="4158" y="14875"/>
                    <a:pt x="3925" y="15843"/>
                  </a:cubicBezTo>
                  <a:cubicBezTo>
                    <a:pt x="3458" y="17777"/>
                    <a:pt x="3158" y="19712"/>
                    <a:pt x="2657" y="21647"/>
                  </a:cubicBezTo>
                  <a:cubicBezTo>
                    <a:pt x="2124" y="23648"/>
                    <a:pt x="1423" y="25616"/>
                    <a:pt x="122" y="27284"/>
                  </a:cubicBezTo>
                  <a:cubicBezTo>
                    <a:pt x="0" y="27430"/>
                    <a:pt x="128" y="27594"/>
                    <a:pt x="270" y="27594"/>
                  </a:cubicBezTo>
                  <a:cubicBezTo>
                    <a:pt x="323" y="27594"/>
                    <a:pt x="377" y="27572"/>
                    <a:pt x="422" y="27518"/>
                  </a:cubicBezTo>
                  <a:cubicBezTo>
                    <a:pt x="2824" y="24382"/>
                    <a:pt x="3324" y="20446"/>
                    <a:pt x="4125" y="16676"/>
                  </a:cubicBezTo>
                  <a:cubicBezTo>
                    <a:pt x="4325" y="15676"/>
                    <a:pt x="4592" y="14675"/>
                    <a:pt x="4926" y="13674"/>
                  </a:cubicBezTo>
                  <a:cubicBezTo>
                    <a:pt x="5259" y="12707"/>
                    <a:pt x="5626" y="11806"/>
                    <a:pt x="5993" y="10872"/>
                  </a:cubicBezTo>
                  <a:cubicBezTo>
                    <a:pt x="6760" y="9138"/>
                    <a:pt x="7494" y="7370"/>
                    <a:pt x="7761" y="5502"/>
                  </a:cubicBezTo>
                  <a:cubicBezTo>
                    <a:pt x="8061" y="3667"/>
                    <a:pt x="7828" y="1632"/>
                    <a:pt x="6660" y="98"/>
                  </a:cubicBezTo>
                  <a:cubicBezTo>
                    <a:pt x="6621" y="29"/>
                    <a:pt x="6563" y="0"/>
                    <a:pt x="6506"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08;p53">
              <a:extLst>
                <a:ext uri="{FF2B5EF4-FFF2-40B4-BE49-F238E27FC236}">
                  <a16:creationId xmlns:a16="http://schemas.microsoft.com/office/drawing/2014/main" id="{64DDDD03-8A83-65B2-9DA1-40D308A4154C}"/>
                </a:ext>
              </a:extLst>
            </p:cNvPr>
            <p:cNvSpPr/>
            <p:nvPr/>
          </p:nvSpPr>
          <p:spPr>
            <a:xfrm>
              <a:off x="4257725" y="1814350"/>
              <a:ext cx="18850" cy="143575"/>
            </a:xfrm>
            <a:custGeom>
              <a:avLst/>
              <a:gdLst/>
              <a:ahLst/>
              <a:cxnLst/>
              <a:rect l="l" t="t" r="r" b="b"/>
              <a:pathLst>
                <a:path w="754" h="5743" extrusionOk="0">
                  <a:moveTo>
                    <a:pt x="297" y="0"/>
                  </a:moveTo>
                  <a:cubicBezTo>
                    <a:pt x="201" y="0"/>
                    <a:pt x="119" y="59"/>
                    <a:pt x="153" y="163"/>
                  </a:cubicBezTo>
                  <a:cubicBezTo>
                    <a:pt x="387" y="1897"/>
                    <a:pt x="354" y="3699"/>
                    <a:pt x="20" y="5500"/>
                  </a:cubicBezTo>
                  <a:cubicBezTo>
                    <a:pt x="1" y="5655"/>
                    <a:pt x="117" y="5743"/>
                    <a:pt x="224" y="5743"/>
                  </a:cubicBezTo>
                  <a:cubicBezTo>
                    <a:pt x="301" y="5743"/>
                    <a:pt x="373" y="5698"/>
                    <a:pt x="387" y="5600"/>
                  </a:cubicBezTo>
                  <a:cubicBezTo>
                    <a:pt x="720" y="3799"/>
                    <a:pt x="754" y="1964"/>
                    <a:pt x="520" y="163"/>
                  </a:cubicBezTo>
                  <a:cubicBezTo>
                    <a:pt x="488" y="51"/>
                    <a:pt x="387" y="0"/>
                    <a:pt x="297"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09;p53">
              <a:extLst>
                <a:ext uri="{FF2B5EF4-FFF2-40B4-BE49-F238E27FC236}">
                  <a16:creationId xmlns:a16="http://schemas.microsoft.com/office/drawing/2014/main" id="{3FE07A29-0133-F551-C385-519A253360AE}"/>
                </a:ext>
              </a:extLst>
            </p:cNvPr>
            <p:cNvSpPr/>
            <p:nvPr/>
          </p:nvSpPr>
          <p:spPr>
            <a:xfrm>
              <a:off x="4283550" y="1838900"/>
              <a:ext cx="30225" cy="96225"/>
            </a:xfrm>
            <a:custGeom>
              <a:avLst/>
              <a:gdLst/>
              <a:ahLst/>
              <a:cxnLst/>
              <a:rect l="l" t="t" r="r" b="b"/>
              <a:pathLst>
                <a:path w="1209" h="3849" extrusionOk="0">
                  <a:moveTo>
                    <a:pt x="240" y="1"/>
                  </a:moveTo>
                  <a:cubicBezTo>
                    <a:pt x="129" y="1"/>
                    <a:pt x="1" y="106"/>
                    <a:pt x="21" y="248"/>
                  </a:cubicBezTo>
                  <a:cubicBezTo>
                    <a:pt x="288" y="1449"/>
                    <a:pt x="555" y="2583"/>
                    <a:pt x="822" y="3717"/>
                  </a:cubicBezTo>
                  <a:cubicBezTo>
                    <a:pt x="835" y="3808"/>
                    <a:pt x="898" y="3848"/>
                    <a:pt x="968" y="3848"/>
                  </a:cubicBezTo>
                  <a:cubicBezTo>
                    <a:pt x="1079" y="3848"/>
                    <a:pt x="1209" y="3748"/>
                    <a:pt x="1189" y="3584"/>
                  </a:cubicBezTo>
                  <a:cubicBezTo>
                    <a:pt x="955" y="2417"/>
                    <a:pt x="655" y="1282"/>
                    <a:pt x="388" y="148"/>
                  </a:cubicBezTo>
                  <a:cubicBezTo>
                    <a:pt x="375" y="44"/>
                    <a:pt x="311" y="1"/>
                    <a:pt x="24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10;p53">
              <a:extLst>
                <a:ext uri="{FF2B5EF4-FFF2-40B4-BE49-F238E27FC236}">
                  <a16:creationId xmlns:a16="http://schemas.microsoft.com/office/drawing/2014/main" id="{FD387CBD-3A60-E956-8DBA-97DB803AED81}"/>
                </a:ext>
              </a:extLst>
            </p:cNvPr>
            <p:cNvSpPr/>
            <p:nvPr/>
          </p:nvSpPr>
          <p:spPr>
            <a:xfrm>
              <a:off x="3499325" y="1553225"/>
              <a:ext cx="187675" cy="871600"/>
            </a:xfrm>
            <a:custGeom>
              <a:avLst/>
              <a:gdLst/>
              <a:ahLst/>
              <a:cxnLst/>
              <a:rect l="l" t="t" r="r" b="b"/>
              <a:pathLst>
                <a:path w="7507" h="34864" extrusionOk="0">
                  <a:moveTo>
                    <a:pt x="7031" y="0"/>
                  </a:moveTo>
                  <a:cubicBezTo>
                    <a:pt x="6939" y="0"/>
                    <a:pt x="6856" y="67"/>
                    <a:pt x="6873" y="200"/>
                  </a:cubicBezTo>
                  <a:cubicBezTo>
                    <a:pt x="7139" y="2702"/>
                    <a:pt x="6672" y="5237"/>
                    <a:pt x="5538" y="7472"/>
                  </a:cubicBezTo>
                  <a:cubicBezTo>
                    <a:pt x="4971" y="8707"/>
                    <a:pt x="4204" y="9741"/>
                    <a:pt x="3337" y="10741"/>
                  </a:cubicBezTo>
                  <a:cubicBezTo>
                    <a:pt x="2503" y="11742"/>
                    <a:pt x="1669" y="12709"/>
                    <a:pt x="1002" y="13810"/>
                  </a:cubicBezTo>
                  <a:cubicBezTo>
                    <a:pt x="401" y="14878"/>
                    <a:pt x="1" y="16045"/>
                    <a:pt x="34" y="17246"/>
                  </a:cubicBezTo>
                  <a:cubicBezTo>
                    <a:pt x="68" y="18414"/>
                    <a:pt x="468" y="19481"/>
                    <a:pt x="868" y="20582"/>
                  </a:cubicBezTo>
                  <a:cubicBezTo>
                    <a:pt x="1302" y="21616"/>
                    <a:pt x="1702" y="22717"/>
                    <a:pt x="1836" y="23817"/>
                  </a:cubicBezTo>
                  <a:cubicBezTo>
                    <a:pt x="1869" y="24418"/>
                    <a:pt x="1836" y="24952"/>
                    <a:pt x="1669" y="25552"/>
                  </a:cubicBezTo>
                  <a:cubicBezTo>
                    <a:pt x="1502" y="26152"/>
                    <a:pt x="1202" y="26753"/>
                    <a:pt x="1035" y="27320"/>
                  </a:cubicBezTo>
                  <a:cubicBezTo>
                    <a:pt x="835" y="27954"/>
                    <a:pt x="735" y="28621"/>
                    <a:pt x="868" y="29255"/>
                  </a:cubicBezTo>
                  <a:cubicBezTo>
                    <a:pt x="1002" y="29922"/>
                    <a:pt x="1369" y="30489"/>
                    <a:pt x="1702" y="31056"/>
                  </a:cubicBezTo>
                  <a:cubicBezTo>
                    <a:pt x="2303" y="31990"/>
                    <a:pt x="3203" y="33458"/>
                    <a:pt x="2336" y="34558"/>
                  </a:cubicBezTo>
                  <a:cubicBezTo>
                    <a:pt x="2211" y="34683"/>
                    <a:pt x="2347" y="34863"/>
                    <a:pt x="2494" y="34863"/>
                  </a:cubicBezTo>
                  <a:cubicBezTo>
                    <a:pt x="2543" y="34863"/>
                    <a:pt x="2594" y="34843"/>
                    <a:pt x="2636" y="34792"/>
                  </a:cubicBezTo>
                  <a:cubicBezTo>
                    <a:pt x="3337" y="33958"/>
                    <a:pt x="3103" y="32757"/>
                    <a:pt x="2670" y="31823"/>
                  </a:cubicBezTo>
                  <a:cubicBezTo>
                    <a:pt x="2102" y="30756"/>
                    <a:pt x="1168" y="29788"/>
                    <a:pt x="1202" y="28487"/>
                  </a:cubicBezTo>
                  <a:cubicBezTo>
                    <a:pt x="1235" y="27253"/>
                    <a:pt x="2036" y="26152"/>
                    <a:pt x="2203" y="24952"/>
                  </a:cubicBezTo>
                  <a:cubicBezTo>
                    <a:pt x="2369" y="23817"/>
                    <a:pt x="2069" y="22750"/>
                    <a:pt x="1736" y="21716"/>
                  </a:cubicBezTo>
                  <a:cubicBezTo>
                    <a:pt x="1369" y="20615"/>
                    <a:pt x="868" y="19548"/>
                    <a:pt x="635" y="18414"/>
                  </a:cubicBezTo>
                  <a:cubicBezTo>
                    <a:pt x="335" y="17146"/>
                    <a:pt x="501" y="15945"/>
                    <a:pt x="1035" y="14778"/>
                  </a:cubicBezTo>
                  <a:cubicBezTo>
                    <a:pt x="1569" y="13577"/>
                    <a:pt x="2469" y="12543"/>
                    <a:pt x="3303" y="11542"/>
                  </a:cubicBezTo>
                  <a:cubicBezTo>
                    <a:pt x="4137" y="10541"/>
                    <a:pt x="4971" y="9540"/>
                    <a:pt x="5572" y="8373"/>
                  </a:cubicBezTo>
                  <a:cubicBezTo>
                    <a:pt x="6906" y="5838"/>
                    <a:pt x="7506" y="2969"/>
                    <a:pt x="7239" y="200"/>
                  </a:cubicBezTo>
                  <a:cubicBezTo>
                    <a:pt x="7223" y="67"/>
                    <a:pt x="7123" y="0"/>
                    <a:pt x="7031"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11;p53">
              <a:extLst>
                <a:ext uri="{FF2B5EF4-FFF2-40B4-BE49-F238E27FC236}">
                  <a16:creationId xmlns:a16="http://schemas.microsoft.com/office/drawing/2014/main" id="{1EF4A6AC-37E6-FAFA-37F6-99A717E7C357}"/>
                </a:ext>
              </a:extLst>
            </p:cNvPr>
            <p:cNvSpPr/>
            <p:nvPr/>
          </p:nvSpPr>
          <p:spPr>
            <a:xfrm>
              <a:off x="3085000" y="1947375"/>
              <a:ext cx="256500" cy="570775"/>
            </a:xfrm>
            <a:custGeom>
              <a:avLst/>
              <a:gdLst/>
              <a:ahLst/>
              <a:cxnLst/>
              <a:rect l="l" t="t" r="r" b="b"/>
              <a:pathLst>
                <a:path w="10260" h="22831" extrusionOk="0">
                  <a:moveTo>
                    <a:pt x="253" y="0"/>
                  </a:moveTo>
                  <a:cubicBezTo>
                    <a:pt x="130" y="0"/>
                    <a:pt x="0" y="114"/>
                    <a:pt x="62" y="279"/>
                  </a:cubicBezTo>
                  <a:cubicBezTo>
                    <a:pt x="629" y="1980"/>
                    <a:pt x="1163" y="3648"/>
                    <a:pt x="1763" y="5349"/>
                  </a:cubicBezTo>
                  <a:cubicBezTo>
                    <a:pt x="2297" y="6984"/>
                    <a:pt x="2831" y="8652"/>
                    <a:pt x="3465" y="10220"/>
                  </a:cubicBezTo>
                  <a:cubicBezTo>
                    <a:pt x="3765" y="11020"/>
                    <a:pt x="4098" y="11754"/>
                    <a:pt x="4499" y="12521"/>
                  </a:cubicBezTo>
                  <a:cubicBezTo>
                    <a:pt x="4899" y="13222"/>
                    <a:pt x="5299" y="13922"/>
                    <a:pt x="5666" y="14656"/>
                  </a:cubicBezTo>
                  <a:cubicBezTo>
                    <a:pt x="6066" y="15390"/>
                    <a:pt x="6400" y="16157"/>
                    <a:pt x="6634" y="16924"/>
                  </a:cubicBezTo>
                  <a:cubicBezTo>
                    <a:pt x="6867" y="17725"/>
                    <a:pt x="7034" y="18559"/>
                    <a:pt x="7234" y="19359"/>
                  </a:cubicBezTo>
                  <a:cubicBezTo>
                    <a:pt x="7634" y="20794"/>
                    <a:pt x="8401" y="22262"/>
                    <a:pt x="9869" y="22829"/>
                  </a:cubicBezTo>
                  <a:cubicBezTo>
                    <a:pt x="9880" y="22830"/>
                    <a:pt x="9891" y="22831"/>
                    <a:pt x="9902" y="22831"/>
                  </a:cubicBezTo>
                  <a:cubicBezTo>
                    <a:pt x="10118" y="22831"/>
                    <a:pt x="10260" y="22525"/>
                    <a:pt x="10069" y="22462"/>
                  </a:cubicBezTo>
                  <a:cubicBezTo>
                    <a:pt x="8735" y="21961"/>
                    <a:pt x="8035" y="20660"/>
                    <a:pt x="7634" y="19359"/>
                  </a:cubicBezTo>
                  <a:cubicBezTo>
                    <a:pt x="7434" y="18626"/>
                    <a:pt x="7267" y="17825"/>
                    <a:pt x="7067" y="17024"/>
                  </a:cubicBezTo>
                  <a:cubicBezTo>
                    <a:pt x="6867" y="16291"/>
                    <a:pt x="6567" y="15523"/>
                    <a:pt x="6233" y="14823"/>
                  </a:cubicBezTo>
                  <a:cubicBezTo>
                    <a:pt x="5866" y="14122"/>
                    <a:pt x="5466" y="13389"/>
                    <a:pt x="5066" y="12688"/>
                  </a:cubicBezTo>
                  <a:cubicBezTo>
                    <a:pt x="4632" y="11954"/>
                    <a:pt x="4299" y="11187"/>
                    <a:pt x="3965" y="10453"/>
                  </a:cubicBezTo>
                  <a:cubicBezTo>
                    <a:pt x="3365" y="8885"/>
                    <a:pt x="2797" y="7318"/>
                    <a:pt x="2297" y="5716"/>
                  </a:cubicBezTo>
                  <a:cubicBezTo>
                    <a:pt x="1697" y="3848"/>
                    <a:pt x="1063" y="1980"/>
                    <a:pt x="429" y="146"/>
                  </a:cubicBezTo>
                  <a:cubicBezTo>
                    <a:pt x="404" y="44"/>
                    <a:pt x="329" y="0"/>
                    <a:pt x="253"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2;p53">
              <a:extLst>
                <a:ext uri="{FF2B5EF4-FFF2-40B4-BE49-F238E27FC236}">
                  <a16:creationId xmlns:a16="http://schemas.microsoft.com/office/drawing/2014/main" id="{59782954-B84A-E3F8-47E4-7550DD62F201}"/>
                </a:ext>
              </a:extLst>
            </p:cNvPr>
            <p:cNvSpPr/>
            <p:nvPr/>
          </p:nvSpPr>
          <p:spPr>
            <a:xfrm>
              <a:off x="3345025" y="1970825"/>
              <a:ext cx="125125" cy="45200"/>
            </a:xfrm>
            <a:custGeom>
              <a:avLst/>
              <a:gdLst/>
              <a:ahLst/>
              <a:cxnLst/>
              <a:rect l="l" t="t" r="r" b="b"/>
              <a:pathLst>
                <a:path w="5005" h="1808" extrusionOk="0">
                  <a:moveTo>
                    <a:pt x="4795" y="1"/>
                  </a:moveTo>
                  <a:cubicBezTo>
                    <a:pt x="4778" y="1"/>
                    <a:pt x="4759" y="3"/>
                    <a:pt x="4739" y="8"/>
                  </a:cubicBezTo>
                  <a:cubicBezTo>
                    <a:pt x="3137" y="175"/>
                    <a:pt x="1570" y="675"/>
                    <a:pt x="169" y="1443"/>
                  </a:cubicBezTo>
                  <a:cubicBezTo>
                    <a:pt x="1" y="1555"/>
                    <a:pt x="114" y="1807"/>
                    <a:pt x="274" y="1807"/>
                  </a:cubicBezTo>
                  <a:cubicBezTo>
                    <a:pt x="304" y="1807"/>
                    <a:pt x="337" y="1798"/>
                    <a:pt x="369" y="1776"/>
                  </a:cubicBezTo>
                  <a:cubicBezTo>
                    <a:pt x="1736" y="1042"/>
                    <a:pt x="3238" y="542"/>
                    <a:pt x="4805" y="375"/>
                  </a:cubicBezTo>
                  <a:cubicBezTo>
                    <a:pt x="4990" y="344"/>
                    <a:pt x="5004" y="1"/>
                    <a:pt x="4795"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13;p53">
              <a:extLst>
                <a:ext uri="{FF2B5EF4-FFF2-40B4-BE49-F238E27FC236}">
                  <a16:creationId xmlns:a16="http://schemas.microsoft.com/office/drawing/2014/main" id="{DA8C3ED6-2AAE-5333-D5C6-842D4462911F}"/>
                </a:ext>
              </a:extLst>
            </p:cNvPr>
            <p:cNvSpPr/>
            <p:nvPr/>
          </p:nvSpPr>
          <p:spPr>
            <a:xfrm>
              <a:off x="3368700" y="2006675"/>
              <a:ext cx="98550" cy="63850"/>
            </a:xfrm>
            <a:custGeom>
              <a:avLst/>
              <a:gdLst/>
              <a:ahLst/>
              <a:cxnLst/>
              <a:rect l="l" t="t" r="r" b="b"/>
              <a:pathLst>
                <a:path w="3942" h="2554" extrusionOk="0">
                  <a:moveTo>
                    <a:pt x="3680" y="1"/>
                  </a:moveTo>
                  <a:cubicBezTo>
                    <a:pt x="3662" y="1"/>
                    <a:pt x="3644" y="3"/>
                    <a:pt x="3625" y="9"/>
                  </a:cubicBezTo>
                  <a:cubicBezTo>
                    <a:pt x="2257" y="342"/>
                    <a:pt x="990" y="1109"/>
                    <a:pt x="122" y="2244"/>
                  </a:cubicBezTo>
                  <a:cubicBezTo>
                    <a:pt x="1" y="2390"/>
                    <a:pt x="128" y="2554"/>
                    <a:pt x="270" y="2554"/>
                  </a:cubicBezTo>
                  <a:cubicBezTo>
                    <a:pt x="323" y="2554"/>
                    <a:pt x="378" y="2531"/>
                    <a:pt x="423" y="2477"/>
                  </a:cubicBezTo>
                  <a:cubicBezTo>
                    <a:pt x="1256" y="1443"/>
                    <a:pt x="2424" y="676"/>
                    <a:pt x="3758" y="409"/>
                  </a:cubicBezTo>
                  <a:cubicBezTo>
                    <a:pt x="3942" y="317"/>
                    <a:pt x="3873" y="1"/>
                    <a:pt x="368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14;p53">
              <a:extLst>
                <a:ext uri="{FF2B5EF4-FFF2-40B4-BE49-F238E27FC236}">
                  <a16:creationId xmlns:a16="http://schemas.microsoft.com/office/drawing/2014/main" id="{C7ED05C9-BF17-7525-C38C-F0E2D83524E7}"/>
                </a:ext>
              </a:extLst>
            </p:cNvPr>
            <p:cNvSpPr/>
            <p:nvPr/>
          </p:nvSpPr>
          <p:spPr>
            <a:xfrm>
              <a:off x="2584825" y="2564125"/>
              <a:ext cx="499250" cy="1643825"/>
            </a:xfrm>
            <a:custGeom>
              <a:avLst/>
              <a:gdLst/>
              <a:ahLst/>
              <a:cxnLst/>
              <a:rect l="l" t="t" r="r" b="b"/>
              <a:pathLst>
                <a:path w="19970" h="65753" extrusionOk="0">
                  <a:moveTo>
                    <a:pt x="19199" y="1"/>
                  </a:moveTo>
                  <a:cubicBezTo>
                    <a:pt x="19122" y="1"/>
                    <a:pt x="19049" y="48"/>
                    <a:pt x="19035" y="160"/>
                  </a:cubicBezTo>
                  <a:cubicBezTo>
                    <a:pt x="17968" y="4863"/>
                    <a:pt x="17601" y="9700"/>
                    <a:pt x="17934" y="14504"/>
                  </a:cubicBezTo>
                  <a:cubicBezTo>
                    <a:pt x="18101" y="16872"/>
                    <a:pt x="18468" y="19207"/>
                    <a:pt x="18935" y="21509"/>
                  </a:cubicBezTo>
                  <a:cubicBezTo>
                    <a:pt x="19302" y="23343"/>
                    <a:pt x="19736" y="25378"/>
                    <a:pt x="19202" y="27246"/>
                  </a:cubicBezTo>
                  <a:cubicBezTo>
                    <a:pt x="18902" y="28247"/>
                    <a:pt x="18235" y="29014"/>
                    <a:pt x="17434" y="29648"/>
                  </a:cubicBezTo>
                  <a:cubicBezTo>
                    <a:pt x="16633" y="30248"/>
                    <a:pt x="15799" y="31015"/>
                    <a:pt x="15633" y="32050"/>
                  </a:cubicBezTo>
                  <a:cubicBezTo>
                    <a:pt x="15599" y="32517"/>
                    <a:pt x="15699" y="32917"/>
                    <a:pt x="15933" y="33317"/>
                  </a:cubicBezTo>
                  <a:cubicBezTo>
                    <a:pt x="16233" y="33751"/>
                    <a:pt x="16567" y="34184"/>
                    <a:pt x="16633" y="34718"/>
                  </a:cubicBezTo>
                  <a:cubicBezTo>
                    <a:pt x="16800" y="35819"/>
                    <a:pt x="16100" y="36886"/>
                    <a:pt x="15466" y="37720"/>
                  </a:cubicBezTo>
                  <a:cubicBezTo>
                    <a:pt x="14799" y="38621"/>
                    <a:pt x="14098" y="39555"/>
                    <a:pt x="13464" y="40556"/>
                  </a:cubicBezTo>
                  <a:cubicBezTo>
                    <a:pt x="12797" y="41590"/>
                    <a:pt x="12164" y="42690"/>
                    <a:pt x="11596" y="43758"/>
                  </a:cubicBezTo>
                  <a:cubicBezTo>
                    <a:pt x="10429" y="45993"/>
                    <a:pt x="9261" y="48194"/>
                    <a:pt x="8061" y="50396"/>
                  </a:cubicBezTo>
                  <a:cubicBezTo>
                    <a:pt x="5659" y="54866"/>
                    <a:pt x="3291" y="59369"/>
                    <a:pt x="956" y="63806"/>
                  </a:cubicBezTo>
                  <a:cubicBezTo>
                    <a:pt x="655" y="64373"/>
                    <a:pt x="388" y="64940"/>
                    <a:pt x="88" y="65473"/>
                  </a:cubicBezTo>
                  <a:cubicBezTo>
                    <a:pt x="0" y="65628"/>
                    <a:pt x="116" y="65753"/>
                    <a:pt x="243" y="65753"/>
                  </a:cubicBezTo>
                  <a:cubicBezTo>
                    <a:pt x="308" y="65753"/>
                    <a:pt x="376" y="65720"/>
                    <a:pt x="422" y="65640"/>
                  </a:cubicBezTo>
                  <a:cubicBezTo>
                    <a:pt x="2790" y="61137"/>
                    <a:pt x="5159" y="56634"/>
                    <a:pt x="7560" y="52197"/>
                  </a:cubicBezTo>
                  <a:cubicBezTo>
                    <a:pt x="8761" y="49929"/>
                    <a:pt x="9929" y="47694"/>
                    <a:pt x="11129" y="45426"/>
                  </a:cubicBezTo>
                  <a:cubicBezTo>
                    <a:pt x="12297" y="43224"/>
                    <a:pt x="13464" y="41056"/>
                    <a:pt x="14932" y="39021"/>
                  </a:cubicBezTo>
                  <a:cubicBezTo>
                    <a:pt x="16000" y="37553"/>
                    <a:pt x="17801" y="35585"/>
                    <a:pt x="16633" y="33684"/>
                  </a:cubicBezTo>
                  <a:cubicBezTo>
                    <a:pt x="16333" y="33184"/>
                    <a:pt x="15966" y="32750"/>
                    <a:pt x="15966" y="32183"/>
                  </a:cubicBezTo>
                  <a:cubicBezTo>
                    <a:pt x="16000" y="31616"/>
                    <a:pt x="16300" y="31082"/>
                    <a:pt x="16667" y="30682"/>
                  </a:cubicBezTo>
                  <a:cubicBezTo>
                    <a:pt x="17401" y="29881"/>
                    <a:pt x="18335" y="29381"/>
                    <a:pt x="18935" y="28447"/>
                  </a:cubicBezTo>
                  <a:cubicBezTo>
                    <a:pt x="19969" y="27013"/>
                    <a:pt x="19869" y="25011"/>
                    <a:pt x="19602" y="23243"/>
                  </a:cubicBezTo>
                  <a:cubicBezTo>
                    <a:pt x="19435" y="22243"/>
                    <a:pt x="19235" y="21242"/>
                    <a:pt x="19035" y="20241"/>
                  </a:cubicBezTo>
                  <a:cubicBezTo>
                    <a:pt x="18768" y="19040"/>
                    <a:pt x="18601" y="17839"/>
                    <a:pt x="18468" y="16572"/>
                  </a:cubicBezTo>
                  <a:cubicBezTo>
                    <a:pt x="17934" y="11735"/>
                    <a:pt x="18101" y="6765"/>
                    <a:pt x="19035" y="1995"/>
                  </a:cubicBezTo>
                  <a:lnTo>
                    <a:pt x="19402" y="227"/>
                  </a:lnTo>
                  <a:cubicBezTo>
                    <a:pt x="19421" y="91"/>
                    <a:pt x="19306" y="1"/>
                    <a:pt x="19199"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15;p53">
              <a:extLst>
                <a:ext uri="{FF2B5EF4-FFF2-40B4-BE49-F238E27FC236}">
                  <a16:creationId xmlns:a16="http://schemas.microsoft.com/office/drawing/2014/main" id="{4D6CC6C9-DF4F-5646-451A-1A3A11E6FF95}"/>
                </a:ext>
              </a:extLst>
            </p:cNvPr>
            <p:cNvSpPr/>
            <p:nvPr/>
          </p:nvSpPr>
          <p:spPr>
            <a:xfrm>
              <a:off x="3033400" y="2733275"/>
              <a:ext cx="440950" cy="1316525"/>
            </a:xfrm>
            <a:custGeom>
              <a:avLst/>
              <a:gdLst/>
              <a:ahLst/>
              <a:cxnLst/>
              <a:rect l="l" t="t" r="r" b="b"/>
              <a:pathLst>
                <a:path w="17638" h="52661" extrusionOk="0">
                  <a:moveTo>
                    <a:pt x="17485" y="1"/>
                  </a:moveTo>
                  <a:cubicBezTo>
                    <a:pt x="17384" y="1"/>
                    <a:pt x="17270" y="69"/>
                    <a:pt x="17270" y="199"/>
                  </a:cubicBezTo>
                  <a:cubicBezTo>
                    <a:pt x="17003" y="3802"/>
                    <a:pt x="16603" y="7404"/>
                    <a:pt x="15969" y="10973"/>
                  </a:cubicBezTo>
                  <a:cubicBezTo>
                    <a:pt x="15369" y="14543"/>
                    <a:pt x="14602" y="18078"/>
                    <a:pt x="13668" y="21548"/>
                  </a:cubicBezTo>
                  <a:cubicBezTo>
                    <a:pt x="12700" y="25017"/>
                    <a:pt x="11633" y="28486"/>
                    <a:pt x="10332" y="31888"/>
                  </a:cubicBezTo>
                  <a:cubicBezTo>
                    <a:pt x="9098" y="35257"/>
                    <a:pt x="7630" y="38560"/>
                    <a:pt x="6029" y="41795"/>
                  </a:cubicBezTo>
                  <a:cubicBezTo>
                    <a:pt x="4461" y="45064"/>
                    <a:pt x="2693" y="48233"/>
                    <a:pt x="792" y="51269"/>
                  </a:cubicBezTo>
                  <a:cubicBezTo>
                    <a:pt x="525" y="51636"/>
                    <a:pt x="325" y="52003"/>
                    <a:pt x="91" y="52403"/>
                  </a:cubicBezTo>
                  <a:cubicBezTo>
                    <a:pt x="1" y="52539"/>
                    <a:pt x="126" y="52660"/>
                    <a:pt x="258" y="52660"/>
                  </a:cubicBezTo>
                  <a:cubicBezTo>
                    <a:pt x="319" y="52660"/>
                    <a:pt x="382" y="52634"/>
                    <a:pt x="425" y="52570"/>
                  </a:cubicBezTo>
                  <a:cubicBezTo>
                    <a:pt x="2360" y="49501"/>
                    <a:pt x="4161" y="46332"/>
                    <a:pt x="5795" y="43096"/>
                  </a:cubicBezTo>
                  <a:cubicBezTo>
                    <a:pt x="7430" y="39827"/>
                    <a:pt x="8931" y="36558"/>
                    <a:pt x="10199" y="33156"/>
                  </a:cubicBezTo>
                  <a:cubicBezTo>
                    <a:pt x="11500" y="29787"/>
                    <a:pt x="12667" y="26351"/>
                    <a:pt x="13668" y="22882"/>
                  </a:cubicBezTo>
                  <a:cubicBezTo>
                    <a:pt x="14668" y="19379"/>
                    <a:pt x="15469" y="15810"/>
                    <a:pt x="16136" y="12274"/>
                  </a:cubicBezTo>
                  <a:cubicBezTo>
                    <a:pt x="16770" y="8705"/>
                    <a:pt x="17270" y="5102"/>
                    <a:pt x="17537" y="1466"/>
                  </a:cubicBezTo>
                  <a:cubicBezTo>
                    <a:pt x="17604" y="1033"/>
                    <a:pt x="17637" y="599"/>
                    <a:pt x="17637" y="132"/>
                  </a:cubicBezTo>
                  <a:cubicBezTo>
                    <a:pt x="17637" y="44"/>
                    <a:pt x="17565" y="1"/>
                    <a:pt x="17485"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16;p53">
              <a:extLst>
                <a:ext uri="{FF2B5EF4-FFF2-40B4-BE49-F238E27FC236}">
                  <a16:creationId xmlns:a16="http://schemas.microsoft.com/office/drawing/2014/main" id="{3F03BE3F-0064-75C9-9DB4-C1326438C303}"/>
                </a:ext>
              </a:extLst>
            </p:cNvPr>
            <p:cNvSpPr/>
            <p:nvPr/>
          </p:nvSpPr>
          <p:spPr>
            <a:xfrm>
              <a:off x="4276850" y="1136200"/>
              <a:ext cx="199650" cy="35150"/>
            </a:xfrm>
            <a:custGeom>
              <a:avLst/>
              <a:gdLst/>
              <a:ahLst/>
              <a:cxnLst/>
              <a:rect l="l" t="t" r="r" b="b"/>
              <a:pathLst>
                <a:path w="7986" h="1406" extrusionOk="0">
                  <a:moveTo>
                    <a:pt x="293" y="1"/>
                  </a:moveTo>
                  <a:cubicBezTo>
                    <a:pt x="81" y="1"/>
                    <a:pt x="0" y="339"/>
                    <a:pt x="256" y="403"/>
                  </a:cubicBezTo>
                  <a:cubicBezTo>
                    <a:pt x="2757" y="737"/>
                    <a:pt x="5226" y="1070"/>
                    <a:pt x="7728" y="1404"/>
                  </a:cubicBezTo>
                  <a:cubicBezTo>
                    <a:pt x="7736" y="1405"/>
                    <a:pt x="7745" y="1406"/>
                    <a:pt x="7753" y="1406"/>
                  </a:cubicBezTo>
                  <a:cubicBezTo>
                    <a:pt x="7933" y="1406"/>
                    <a:pt x="7986" y="1069"/>
                    <a:pt x="7794" y="1037"/>
                  </a:cubicBezTo>
                  <a:cubicBezTo>
                    <a:pt x="5293" y="703"/>
                    <a:pt x="2824" y="370"/>
                    <a:pt x="322" y="3"/>
                  </a:cubicBezTo>
                  <a:cubicBezTo>
                    <a:pt x="312" y="1"/>
                    <a:pt x="302"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017;p53">
              <a:extLst>
                <a:ext uri="{FF2B5EF4-FFF2-40B4-BE49-F238E27FC236}">
                  <a16:creationId xmlns:a16="http://schemas.microsoft.com/office/drawing/2014/main" id="{92C4D9A5-3CA2-F042-8116-5208C192A77B}"/>
                </a:ext>
              </a:extLst>
            </p:cNvPr>
            <p:cNvSpPr/>
            <p:nvPr/>
          </p:nvSpPr>
          <p:spPr>
            <a:xfrm>
              <a:off x="4283775" y="1042650"/>
              <a:ext cx="177450" cy="83050"/>
            </a:xfrm>
            <a:custGeom>
              <a:avLst/>
              <a:gdLst/>
              <a:ahLst/>
              <a:cxnLst/>
              <a:rect l="l" t="t" r="r" b="b"/>
              <a:pathLst>
                <a:path w="7098" h="3322" extrusionOk="0">
                  <a:moveTo>
                    <a:pt x="6832" y="1"/>
                  </a:moveTo>
                  <a:cubicBezTo>
                    <a:pt x="6816" y="1"/>
                    <a:pt x="6800" y="3"/>
                    <a:pt x="6784" y="9"/>
                  </a:cubicBezTo>
                  <a:cubicBezTo>
                    <a:pt x="4515" y="876"/>
                    <a:pt x="2347" y="1877"/>
                    <a:pt x="179" y="2978"/>
                  </a:cubicBezTo>
                  <a:cubicBezTo>
                    <a:pt x="0" y="3096"/>
                    <a:pt x="140" y="3322"/>
                    <a:pt x="315" y="3322"/>
                  </a:cubicBezTo>
                  <a:cubicBezTo>
                    <a:pt x="336" y="3322"/>
                    <a:pt x="357" y="3318"/>
                    <a:pt x="379" y="3311"/>
                  </a:cubicBezTo>
                  <a:cubicBezTo>
                    <a:pt x="2514" y="2210"/>
                    <a:pt x="4682" y="1243"/>
                    <a:pt x="6884" y="376"/>
                  </a:cubicBezTo>
                  <a:cubicBezTo>
                    <a:pt x="7098" y="314"/>
                    <a:pt x="7003" y="1"/>
                    <a:pt x="6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018;p53">
              <a:extLst>
                <a:ext uri="{FF2B5EF4-FFF2-40B4-BE49-F238E27FC236}">
                  <a16:creationId xmlns:a16="http://schemas.microsoft.com/office/drawing/2014/main" id="{FC4F11E1-CA36-51E3-42B8-909B25C3D0E1}"/>
                </a:ext>
              </a:extLst>
            </p:cNvPr>
            <p:cNvSpPr/>
            <p:nvPr/>
          </p:nvSpPr>
          <p:spPr>
            <a:xfrm>
              <a:off x="4271675" y="1162050"/>
              <a:ext cx="119125" cy="101375"/>
            </a:xfrm>
            <a:custGeom>
              <a:avLst/>
              <a:gdLst/>
              <a:ahLst/>
              <a:cxnLst/>
              <a:rect l="l" t="t" r="r" b="b"/>
              <a:pathLst>
                <a:path w="4765" h="4055" extrusionOk="0">
                  <a:moveTo>
                    <a:pt x="282" y="0"/>
                  </a:moveTo>
                  <a:cubicBezTo>
                    <a:pt x="123" y="0"/>
                    <a:pt x="0" y="201"/>
                    <a:pt x="162" y="336"/>
                  </a:cubicBezTo>
                  <a:cubicBezTo>
                    <a:pt x="1664" y="1437"/>
                    <a:pt x="3065" y="2671"/>
                    <a:pt x="4365" y="4006"/>
                  </a:cubicBezTo>
                  <a:cubicBezTo>
                    <a:pt x="4400" y="4040"/>
                    <a:pt x="4438" y="4055"/>
                    <a:pt x="4477" y="4055"/>
                  </a:cubicBezTo>
                  <a:cubicBezTo>
                    <a:pt x="4624" y="4055"/>
                    <a:pt x="4765" y="3838"/>
                    <a:pt x="4632" y="3705"/>
                  </a:cubicBezTo>
                  <a:cubicBezTo>
                    <a:pt x="3298" y="2405"/>
                    <a:pt x="1864" y="1170"/>
                    <a:pt x="396" y="36"/>
                  </a:cubicBezTo>
                  <a:cubicBezTo>
                    <a:pt x="358" y="11"/>
                    <a:pt x="319"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019;p53">
              <a:extLst>
                <a:ext uri="{FF2B5EF4-FFF2-40B4-BE49-F238E27FC236}">
                  <a16:creationId xmlns:a16="http://schemas.microsoft.com/office/drawing/2014/main" id="{F4AFC79D-83B8-4777-BA33-E0D61558EDCE}"/>
                </a:ext>
              </a:extLst>
            </p:cNvPr>
            <p:cNvSpPr/>
            <p:nvPr/>
          </p:nvSpPr>
          <p:spPr>
            <a:xfrm>
              <a:off x="4255025" y="1181725"/>
              <a:ext cx="56450" cy="88400"/>
            </a:xfrm>
            <a:custGeom>
              <a:avLst/>
              <a:gdLst/>
              <a:ahLst/>
              <a:cxnLst/>
              <a:rect l="l" t="t" r="r" b="b"/>
              <a:pathLst>
                <a:path w="2258" h="3536" extrusionOk="0">
                  <a:moveTo>
                    <a:pt x="276" y="0"/>
                  </a:moveTo>
                  <a:cubicBezTo>
                    <a:pt x="139" y="0"/>
                    <a:pt x="0" y="142"/>
                    <a:pt x="95" y="283"/>
                  </a:cubicBezTo>
                  <a:cubicBezTo>
                    <a:pt x="662" y="1317"/>
                    <a:pt x="1262" y="2418"/>
                    <a:pt x="1829" y="3452"/>
                  </a:cubicBezTo>
                  <a:cubicBezTo>
                    <a:pt x="1868" y="3511"/>
                    <a:pt x="1925" y="3535"/>
                    <a:pt x="1981" y="3535"/>
                  </a:cubicBezTo>
                  <a:cubicBezTo>
                    <a:pt x="2118" y="3535"/>
                    <a:pt x="2257" y="3394"/>
                    <a:pt x="2163" y="3252"/>
                  </a:cubicBezTo>
                  <a:cubicBezTo>
                    <a:pt x="1596" y="2218"/>
                    <a:pt x="995" y="1117"/>
                    <a:pt x="428" y="83"/>
                  </a:cubicBezTo>
                  <a:cubicBezTo>
                    <a:pt x="389" y="24"/>
                    <a:pt x="333" y="0"/>
                    <a:pt x="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020;p53">
              <a:extLst>
                <a:ext uri="{FF2B5EF4-FFF2-40B4-BE49-F238E27FC236}">
                  <a16:creationId xmlns:a16="http://schemas.microsoft.com/office/drawing/2014/main" id="{E6D5F9A2-4884-662E-8A45-5DBA2C8921EB}"/>
                </a:ext>
              </a:extLst>
            </p:cNvPr>
            <p:cNvSpPr/>
            <p:nvPr/>
          </p:nvSpPr>
          <p:spPr>
            <a:xfrm>
              <a:off x="4559600" y="1458675"/>
              <a:ext cx="91300" cy="118575"/>
            </a:xfrm>
            <a:custGeom>
              <a:avLst/>
              <a:gdLst/>
              <a:ahLst/>
              <a:cxnLst/>
              <a:rect l="l" t="t" r="r" b="b"/>
              <a:pathLst>
                <a:path w="3652" h="4743" extrusionOk="0">
                  <a:moveTo>
                    <a:pt x="3401" y="1"/>
                  </a:moveTo>
                  <a:cubicBezTo>
                    <a:pt x="3366" y="1"/>
                    <a:pt x="3327" y="14"/>
                    <a:pt x="3289" y="46"/>
                  </a:cubicBezTo>
                  <a:cubicBezTo>
                    <a:pt x="1655" y="1047"/>
                    <a:pt x="487" y="2648"/>
                    <a:pt x="20" y="4516"/>
                  </a:cubicBezTo>
                  <a:cubicBezTo>
                    <a:pt x="1" y="4652"/>
                    <a:pt x="105" y="4742"/>
                    <a:pt x="216" y="4742"/>
                  </a:cubicBezTo>
                  <a:cubicBezTo>
                    <a:pt x="295" y="4742"/>
                    <a:pt x="379" y="4695"/>
                    <a:pt x="421" y="4583"/>
                  </a:cubicBezTo>
                  <a:cubicBezTo>
                    <a:pt x="854" y="2848"/>
                    <a:pt x="1988" y="1347"/>
                    <a:pt x="3489" y="380"/>
                  </a:cubicBezTo>
                  <a:cubicBezTo>
                    <a:pt x="3651" y="245"/>
                    <a:pt x="3551" y="1"/>
                    <a:pt x="3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021;p53">
              <a:extLst>
                <a:ext uri="{FF2B5EF4-FFF2-40B4-BE49-F238E27FC236}">
                  <a16:creationId xmlns:a16="http://schemas.microsoft.com/office/drawing/2014/main" id="{E803974B-1B46-FC6B-8AAA-6BFE6DEC0A4A}"/>
                </a:ext>
              </a:extLst>
            </p:cNvPr>
            <p:cNvSpPr/>
            <p:nvPr/>
          </p:nvSpPr>
          <p:spPr>
            <a:xfrm>
              <a:off x="4536600" y="1489375"/>
              <a:ext cx="37675" cy="70350"/>
            </a:xfrm>
            <a:custGeom>
              <a:avLst/>
              <a:gdLst/>
              <a:ahLst/>
              <a:cxnLst/>
              <a:rect l="l" t="t" r="r" b="b"/>
              <a:pathLst>
                <a:path w="1507" h="2814" extrusionOk="0">
                  <a:moveTo>
                    <a:pt x="1234" y="1"/>
                  </a:moveTo>
                  <a:cubicBezTo>
                    <a:pt x="1187" y="1"/>
                    <a:pt x="1142" y="26"/>
                    <a:pt x="1107" y="86"/>
                  </a:cubicBezTo>
                  <a:cubicBezTo>
                    <a:pt x="540" y="786"/>
                    <a:pt x="140" y="1654"/>
                    <a:pt x="40" y="2588"/>
                  </a:cubicBezTo>
                  <a:cubicBezTo>
                    <a:pt x="1" y="2723"/>
                    <a:pt x="119" y="2814"/>
                    <a:pt x="232" y="2814"/>
                  </a:cubicBezTo>
                  <a:cubicBezTo>
                    <a:pt x="314" y="2814"/>
                    <a:pt x="393" y="2766"/>
                    <a:pt x="407" y="2654"/>
                  </a:cubicBezTo>
                  <a:cubicBezTo>
                    <a:pt x="540" y="1820"/>
                    <a:pt x="874" y="1020"/>
                    <a:pt x="1407" y="353"/>
                  </a:cubicBezTo>
                  <a:cubicBezTo>
                    <a:pt x="1506" y="204"/>
                    <a:pt x="1367"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022;p53">
              <a:extLst>
                <a:ext uri="{FF2B5EF4-FFF2-40B4-BE49-F238E27FC236}">
                  <a16:creationId xmlns:a16="http://schemas.microsoft.com/office/drawing/2014/main" id="{DFD388A7-5B6F-4123-9175-6B60FCC617D5}"/>
                </a:ext>
              </a:extLst>
            </p:cNvPr>
            <p:cNvSpPr/>
            <p:nvPr/>
          </p:nvSpPr>
          <p:spPr>
            <a:xfrm>
              <a:off x="4747775" y="1627675"/>
              <a:ext cx="94250" cy="91525"/>
            </a:xfrm>
            <a:custGeom>
              <a:avLst/>
              <a:gdLst/>
              <a:ahLst/>
              <a:cxnLst/>
              <a:rect l="l" t="t" r="r" b="b"/>
              <a:pathLst>
                <a:path w="3770" h="3661" extrusionOk="0">
                  <a:moveTo>
                    <a:pt x="3526" y="1"/>
                  </a:moveTo>
                  <a:cubicBezTo>
                    <a:pt x="3485" y="1"/>
                    <a:pt x="3441" y="18"/>
                    <a:pt x="3401" y="58"/>
                  </a:cubicBezTo>
                  <a:cubicBezTo>
                    <a:pt x="2467" y="1259"/>
                    <a:pt x="1400" y="2326"/>
                    <a:pt x="165" y="3293"/>
                  </a:cubicBezTo>
                  <a:cubicBezTo>
                    <a:pt x="0" y="3431"/>
                    <a:pt x="108" y="3660"/>
                    <a:pt x="282" y="3660"/>
                  </a:cubicBezTo>
                  <a:cubicBezTo>
                    <a:pt x="319" y="3660"/>
                    <a:pt x="358" y="3650"/>
                    <a:pt x="399" y="3627"/>
                  </a:cubicBezTo>
                  <a:cubicBezTo>
                    <a:pt x="1633" y="2660"/>
                    <a:pt x="2734" y="1592"/>
                    <a:pt x="3668" y="325"/>
                  </a:cubicBezTo>
                  <a:cubicBezTo>
                    <a:pt x="3769" y="172"/>
                    <a:pt x="3659" y="1"/>
                    <a:pt x="3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023;p53">
              <a:extLst>
                <a:ext uri="{FF2B5EF4-FFF2-40B4-BE49-F238E27FC236}">
                  <a16:creationId xmlns:a16="http://schemas.microsoft.com/office/drawing/2014/main" id="{58EACD4F-2D6D-8BE5-12FF-33479D80E1BC}"/>
                </a:ext>
              </a:extLst>
            </p:cNvPr>
            <p:cNvSpPr/>
            <p:nvPr/>
          </p:nvSpPr>
          <p:spPr>
            <a:xfrm>
              <a:off x="4769600" y="1671975"/>
              <a:ext cx="63125" cy="60325"/>
            </a:xfrm>
            <a:custGeom>
              <a:avLst/>
              <a:gdLst/>
              <a:ahLst/>
              <a:cxnLst/>
              <a:rect l="l" t="t" r="r" b="b"/>
              <a:pathLst>
                <a:path w="2525" h="2413" extrusionOk="0">
                  <a:moveTo>
                    <a:pt x="2219" y="1"/>
                  </a:moveTo>
                  <a:cubicBezTo>
                    <a:pt x="2175" y="1"/>
                    <a:pt x="2132" y="17"/>
                    <a:pt x="2094" y="54"/>
                  </a:cubicBezTo>
                  <a:cubicBezTo>
                    <a:pt x="1427" y="721"/>
                    <a:pt x="793" y="1455"/>
                    <a:pt x="126" y="2122"/>
                  </a:cubicBezTo>
                  <a:cubicBezTo>
                    <a:pt x="0" y="2248"/>
                    <a:pt x="142" y="2413"/>
                    <a:pt x="290" y="2413"/>
                  </a:cubicBezTo>
                  <a:cubicBezTo>
                    <a:pt x="338" y="2413"/>
                    <a:pt x="386" y="2396"/>
                    <a:pt x="427" y="2355"/>
                  </a:cubicBezTo>
                  <a:cubicBezTo>
                    <a:pt x="1094" y="1688"/>
                    <a:pt x="1727" y="988"/>
                    <a:pt x="2395" y="321"/>
                  </a:cubicBezTo>
                  <a:cubicBezTo>
                    <a:pt x="2524" y="191"/>
                    <a:pt x="2372" y="1"/>
                    <a:pt x="2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024;p53">
              <a:extLst>
                <a:ext uri="{FF2B5EF4-FFF2-40B4-BE49-F238E27FC236}">
                  <a16:creationId xmlns:a16="http://schemas.microsoft.com/office/drawing/2014/main" id="{6747FABD-E208-3959-9461-3FED622DD33B}"/>
                </a:ext>
              </a:extLst>
            </p:cNvPr>
            <p:cNvSpPr/>
            <p:nvPr/>
          </p:nvSpPr>
          <p:spPr>
            <a:xfrm>
              <a:off x="2839700" y="2105850"/>
              <a:ext cx="112325" cy="335525"/>
            </a:xfrm>
            <a:custGeom>
              <a:avLst/>
              <a:gdLst/>
              <a:ahLst/>
              <a:cxnLst/>
              <a:rect l="l" t="t" r="r" b="b"/>
              <a:pathLst>
                <a:path w="4493" h="13421" extrusionOk="0">
                  <a:moveTo>
                    <a:pt x="4221" y="0"/>
                  </a:moveTo>
                  <a:cubicBezTo>
                    <a:pt x="4152" y="0"/>
                    <a:pt x="4081" y="33"/>
                    <a:pt x="4037" y="111"/>
                  </a:cubicBezTo>
                  <a:cubicBezTo>
                    <a:pt x="2002" y="3047"/>
                    <a:pt x="668" y="6549"/>
                    <a:pt x="201" y="10152"/>
                  </a:cubicBezTo>
                  <a:cubicBezTo>
                    <a:pt x="67" y="11152"/>
                    <a:pt x="0" y="12187"/>
                    <a:pt x="34" y="13221"/>
                  </a:cubicBezTo>
                  <a:cubicBezTo>
                    <a:pt x="34" y="13354"/>
                    <a:pt x="126" y="13421"/>
                    <a:pt x="217" y="13421"/>
                  </a:cubicBezTo>
                  <a:cubicBezTo>
                    <a:pt x="309" y="13421"/>
                    <a:pt x="401" y="13354"/>
                    <a:pt x="401" y="13221"/>
                  </a:cubicBezTo>
                  <a:cubicBezTo>
                    <a:pt x="367" y="9651"/>
                    <a:pt x="1235" y="6116"/>
                    <a:pt x="2869" y="2880"/>
                  </a:cubicBezTo>
                  <a:cubicBezTo>
                    <a:pt x="3336" y="1979"/>
                    <a:pt x="3837" y="1145"/>
                    <a:pt x="4404" y="311"/>
                  </a:cubicBezTo>
                  <a:cubicBezTo>
                    <a:pt x="4493" y="133"/>
                    <a:pt x="4359" y="0"/>
                    <a:pt x="4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025;p53">
              <a:extLst>
                <a:ext uri="{FF2B5EF4-FFF2-40B4-BE49-F238E27FC236}">
                  <a16:creationId xmlns:a16="http://schemas.microsoft.com/office/drawing/2014/main" id="{737D9DAE-61C6-C046-EEC8-A53952AB4CA2}"/>
                </a:ext>
              </a:extLst>
            </p:cNvPr>
            <p:cNvSpPr/>
            <p:nvPr/>
          </p:nvSpPr>
          <p:spPr>
            <a:xfrm>
              <a:off x="2803850" y="2316925"/>
              <a:ext cx="25550" cy="107475"/>
            </a:xfrm>
            <a:custGeom>
              <a:avLst/>
              <a:gdLst/>
              <a:ahLst/>
              <a:cxnLst/>
              <a:rect l="l" t="t" r="r" b="b"/>
              <a:pathLst>
                <a:path w="1022" h="4299" extrusionOk="0">
                  <a:moveTo>
                    <a:pt x="772" y="0"/>
                  </a:moveTo>
                  <a:cubicBezTo>
                    <a:pt x="705" y="0"/>
                    <a:pt x="646" y="33"/>
                    <a:pt x="634" y="108"/>
                  </a:cubicBezTo>
                  <a:cubicBezTo>
                    <a:pt x="300" y="1409"/>
                    <a:pt x="100" y="2743"/>
                    <a:pt x="0" y="4110"/>
                  </a:cubicBezTo>
                  <a:cubicBezTo>
                    <a:pt x="0" y="4239"/>
                    <a:pt x="86" y="4298"/>
                    <a:pt x="174" y="4298"/>
                  </a:cubicBezTo>
                  <a:cubicBezTo>
                    <a:pt x="269" y="4298"/>
                    <a:pt x="367" y="4231"/>
                    <a:pt x="367" y="4110"/>
                  </a:cubicBezTo>
                  <a:cubicBezTo>
                    <a:pt x="467" y="2776"/>
                    <a:pt x="667" y="1475"/>
                    <a:pt x="1001" y="241"/>
                  </a:cubicBezTo>
                  <a:cubicBezTo>
                    <a:pt x="1022" y="94"/>
                    <a:pt x="885" y="0"/>
                    <a:pt x="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026;p53">
              <a:extLst>
                <a:ext uri="{FF2B5EF4-FFF2-40B4-BE49-F238E27FC236}">
                  <a16:creationId xmlns:a16="http://schemas.microsoft.com/office/drawing/2014/main" id="{538F9E9F-E0EF-B7B4-C64D-EBE19FB5E68E}"/>
                </a:ext>
              </a:extLst>
            </p:cNvPr>
            <p:cNvSpPr/>
            <p:nvPr/>
          </p:nvSpPr>
          <p:spPr>
            <a:xfrm>
              <a:off x="2793825" y="2905200"/>
              <a:ext cx="84250" cy="387025"/>
            </a:xfrm>
            <a:custGeom>
              <a:avLst/>
              <a:gdLst/>
              <a:ahLst/>
              <a:cxnLst/>
              <a:rect l="l" t="t" r="r" b="b"/>
              <a:pathLst>
                <a:path w="3370" h="15481" extrusionOk="0">
                  <a:moveTo>
                    <a:pt x="1032" y="1"/>
                  </a:moveTo>
                  <a:cubicBezTo>
                    <a:pt x="955" y="1"/>
                    <a:pt x="882" y="48"/>
                    <a:pt x="868" y="160"/>
                  </a:cubicBezTo>
                  <a:cubicBezTo>
                    <a:pt x="1" y="4096"/>
                    <a:pt x="1869" y="7999"/>
                    <a:pt x="2403" y="11869"/>
                  </a:cubicBezTo>
                  <a:cubicBezTo>
                    <a:pt x="2569" y="13003"/>
                    <a:pt x="2603" y="14103"/>
                    <a:pt x="2436" y="15238"/>
                  </a:cubicBezTo>
                  <a:cubicBezTo>
                    <a:pt x="2416" y="15393"/>
                    <a:pt x="2533" y="15480"/>
                    <a:pt x="2646" y="15480"/>
                  </a:cubicBezTo>
                  <a:cubicBezTo>
                    <a:pt x="2728" y="15480"/>
                    <a:pt x="2808" y="15435"/>
                    <a:pt x="2836" y="15338"/>
                  </a:cubicBezTo>
                  <a:cubicBezTo>
                    <a:pt x="3370" y="11268"/>
                    <a:pt x="1435" y="7499"/>
                    <a:pt x="1068" y="3563"/>
                  </a:cubicBezTo>
                  <a:cubicBezTo>
                    <a:pt x="935" y="2428"/>
                    <a:pt x="1002" y="1328"/>
                    <a:pt x="1235" y="227"/>
                  </a:cubicBezTo>
                  <a:cubicBezTo>
                    <a:pt x="1254" y="91"/>
                    <a:pt x="1139" y="1"/>
                    <a:pt x="1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027;p53">
              <a:extLst>
                <a:ext uri="{FF2B5EF4-FFF2-40B4-BE49-F238E27FC236}">
                  <a16:creationId xmlns:a16="http://schemas.microsoft.com/office/drawing/2014/main" id="{BC7D6CC9-6076-329D-30A0-A23EB14F1E0B}"/>
                </a:ext>
              </a:extLst>
            </p:cNvPr>
            <p:cNvSpPr/>
            <p:nvPr/>
          </p:nvSpPr>
          <p:spPr>
            <a:xfrm>
              <a:off x="2815000" y="3171100"/>
              <a:ext cx="23900" cy="123625"/>
            </a:xfrm>
            <a:custGeom>
              <a:avLst/>
              <a:gdLst/>
              <a:ahLst/>
              <a:cxnLst/>
              <a:rect l="l" t="t" r="r" b="b"/>
              <a:pathLst>
                <a:path w="956" h="4945" extrusionOk="0">
                  <a:moveTo>
                    <a:pt x="227" y="1"/>
                  </a:moveTo>
                  <a:cubicBezTo>
                    <a:pt x="118" y="1"/>
                    <a:pt x="1" y="102"/>
                    <a:pt x="21" y="265"/>
                  </a:cubicBezTo>
                  <a:cubicBezTo>
                    <a:pt x="421" y="1733"/>
                    <a:pt x="588" y="3267"/>
                    <a:pt x="488" y="4768"/>
                  </a:cubicBezTo>
                  <a:cubicBezTo>
                    <a:pt x="488" y="4892"/>
                    <a:pt x="567" y="4944"/>
                    <a:pt x="652" y="4944"/>
                  </a:cubicBezTo>
                  <a:cubicBezTo>
                    <a:pt x="750" y="4944"/>
                    <a:pt x="855" y="4876"/>
                    <a:pt x="855" y="4768"/>
                  </a:cubicBezTo>
                  <a:cubicBezTo>
                    <a:pt x="955" y="3201"/>
                    <a:pt x="822" y="1633"/>
                    <a:pt x="388" y="132"/>
                  </a:cubicBezTo>
                  <a:cubicBezTo>
                    <a:pt x="362" y="41"/>
                    <a:pt x="296" y="1"/>
                    <a:pt x="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028;p53">
              <a:extLst>
                <a:ext uri="{FF2B5EF4-FFF2-40B4-BE49-F238E27FC236}">
                  <a16:creationId xmlns:a16="http://schemas.microsoft.com/office/drawing/2014/main" id="{528C272A-EB2E-A4AB-6EE6-EEA63F120320}"/>
                </a:ext>
              </a:extLst>
            </p:cNvPr>
            <p:cNvSpPr/>
            <p:nvPr/>
          </p:nvSpPr>
          <p:spPr>
            <a:xfrm>
              <a:off x="2828025" y="2912300"/>
              <a:ext cx="19425" cy="105500"/>
            </a:xfrm>
            <a:custGeom>
              <a:avLst/>
              <a:gdLst/>
              <a:ahLst/>
              <a:cxnLst/>
              <a:rect l="l" t="t" r="r" b="b"/>
              <a:pathLst>
                <a:path w="777" h="4220" extrusionOk="0">
                  <a:moveTo>
                    <a:pt x="374" y="0"/>
                  </a:moveTo>
                  <a:cubicBezTo>
                    <a:pt x="293" y="0"/>
                    <a:pt x="215" y="45"/>
                    <a:pt x="201" y="143"/>
                  </a:cubicBezTo>
                  <a:cubicBezTo>
                    <a:pt x="0" y="1477"/>
                    <a:pt x="67" y="2812"/>
                    <a:pt x="367" y="4113"/>
                  </a:cubicBezTo>
                  <a:cubicBezTo>
                    <a:pt x="380" y="4187"/>
                    <a:pt x="443" y="4220"/>
                    <a:pt x="514" y="4220"/>
                  </a:cubicBezTo>
                  <a:cubicBezTo>
                    <a:pt x="634" y="4220"/>
                    <a:pt x="776" y="4126"/>
                    <a:pt x="734" y="3979"/>
                  </a:cubicBezTo>
                  <a:cubicBezTo>
                    <a:pt x="467" y="2745"/>
                    <a:pt x="401" y="1477"/>
                    <a:pt x="568" y="243"/>
                  </a:cubicBezTo>
                  <a:cubicBezTo>
                    <a:pt x="606" y="88"/>
                    <a:pt x="487" y="0"/>
                    <a:pt x="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029;p53">
              <a:extLst>
                <a:ext uri="{FF2B5EF4-FFF2-40B4-BE49-F238E27FC236}">
                  <a16:creationId xmlns:a16="http://schemas.microsoft.com/office/drawing/2014/main" id="{8D7EFEC7-41C3-02DC-2EEB-85DD7D782DAC}"/>
                </a:ext>
              </a:extLst>
            </p:cNvPr>
            <p:cNvSpPr/>
            <p:nvPr/>
          </p:nvSpPr>
          <p:spPr>
            <a:xfrm>
              <a:off x="2442125" y="3673000"/>
              <a:ext cx="222675" cy="399775"/>
            </a:xfrm>
            <a:custGeom>
              <a:avLst/>
              <a:gdLst/>
              <a:ahLst/>
              <a:cxnLst/>
              <a:rect l="l" t="t" r="r" b="b"/>
              <a:pathLst>
                <a:path w="8907" h="15991" extrusionOk="0">
                  <a:moveTo>
                    <a:pt x="8569" y="1"/>
                  </a:moveTo>
                  <a:cubicBezTo>
                    <a:pt x="8532" y="1"/>
                    <a:pt x="8496" y="12"/>
                    <a:pt x="8465" y="37"/>
                  </a:cubicBezTo>
                  <a:cubicBezTo>
                    <a:pt x="6664" y="1571"/>
                    <a:pt x="5896" y="3906"/>
                    <a:pt x="5263" y="6141"/>
                  </a:cubicBezTo>
                  <a:cubicBezTo>
                    <a:pt x="4896" y="7342"/>
                    <a:pt x="4562" y="8543"/>
                    <a:pt x="3995" y="9710"/>
                  </a:cubicBezTo>
                  <a:cubicBezTo>
                    <a:pt x="3495" y="10811"/>
                    <a:pt x="2761" y="11712"/>
                    <a:pt x="1994" y="12646"/>
                  </a:cubicBezTo>
                  <a:cubicBezTo>
                    <a:pt x="1226" y="13580"/>
                    <a:pt x="426" y="14547"/>
                    <a:pt x="59" y="15748"/>
                  </a:cubicBezTo>
                  <a:cubicBezTo>
                    <a:pt x="1" y="15903"/>
                    <a:pt x="101" y="15991"/>
                    <a:pt x="214" y="15991"/>
                  </a:cubicBezTo>
                  <a:cubicBezTo>
                    <a:pt x="295" y="15991"/>
                    <a:pt x="384" y="15946"/>
                    <a:pt x="426" y="15848"/>
                  </a:cubicBezTo>
                  <a:cubicBezTo>
                    <a:pt x="759" y="14747"/>
                    <a:pt x="1460" y="13880"/>
                    <a:pt x="2160" y="13046"/>
                  </a:cubicBezTo>
                  <a:cubicBezTo>
                    <a:pt x="2928" y="12179"/>
                    <a:pt x="3628" y="11311"/>
                    <a:pt x="4162" y="10311"/>
                  </a:cubicBezTo>
                  <a:cubicBezTo>
                    <a:pt x="5296" y="8176"/>
                    <a:pt x="5629" y="5741"/>
                    <a:pt x="6597" y="3539"/>
                  </a:cubicBezTo>
                  <a:cubicBezTo>
                    <a:pt x="7097" y="2338"/>
                    <a:pt x="7798" y="1204"/>
                    <a:pt x="8798" y="370"/>
                  </a:cubicBezTo>
                  <a:cubicBezTo>
                    <a:pt x="8907" y="208"/>
                    <a:pt x="8729" y="1"/>
                    <a:pt x="8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030;p53">
              <a:extLst>
                <a:ext uri="{FF2B5EF4-FFF2-40B4-BE49-F238E27FC236}">
                  <a16:creationId xmlns:a16="http://schemas.microsoft.com/office/drawing/2014/main" id="{A0B50E68-57C3-7CFC-EF07-26E759F34D3A}"/>
                </a:ext>
              </a:extLst>
            </p:cNvPr>
            <p:cNvSpPr/>
            <p:nvPr/>
          </p:nvSpPr>
          <p:spPr>
            <a:xfrm>
              <a:off x="2444775" y="3881900"/>
              <a:ext cx="82150" cy="140000"/>
            </a:xfrm>
            <a:custGeom>
              <a:avLst/>
              <a:gdLst/>
              <a:ahLst/>
              <a:cxnLst/>
              <a:rect l="l" t="t" r="r" b="b"/>
              <a:pathLst>
                <a:path w="3286" h="5600" extrusionOk="0">
                  <a:moveTo>
                    <a:pt x="2978" y="1"/>
                  </a:moveTo>
                  <a:cubicBezTo>
                    <a:pt x="2935" y="1"/>
                    <a:pt x="2892" y="17"/>
                    <a:pt x="2855" y="53"/>
                  </a:cubicBezTo>
                  <a:cubicBezTo>
                    <a:pt x="1487" y="1521"/>
                    <a:pt x="487" y="3356"/>
                    <a:pt x="20" y="5357"/>
                  </a:cubicBezTo>
                  <a:cubicBezTo>
                    <a:pt x="0" y="5512"/>
                    <a:pt x="105" y="5600"/>
                    <a:pt x="209" y="5600"/>
                  </a:cubicBezTo>
                  <a:cubicBezTo>
                    <a:pt x="284" y="5600"/>
                    <a:pt x="359" y="5555"/>
                    <a:pt x="386" y="5457"/>
                  </a:cubicBezTo>
                  <a:cubicBezTo>
                    <a:pt x="853" y="3523"/>
                    <a:pt x="1821" y="1755"/>
                    <a:pt x="3155" y="354"/>
                  </a:cubicBezTo>
                  <a:cubicBezTo>
                    <a:pt x="3285" y="198"/>
                    <a:pt x="3131" y="1"/>
                    <a:pt x="2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031;p53">
              <a:extLst>
                <a:ext uri="{FF2B5EF4-FFF2-40B4-BE49-F238E27FC236}">
                  <a16:creationId xmlns:a16="http://schemas.microsoft.com/office/drawing/2014/main" id="{B226EEAF-E945-2ACC-B2FE-2487BB0297DF}"/>
                </a:ext>
              </a:extLst>
            </p:cNvPr>
            <p:cNvSpPr/>
            <p:nvPr/>
          </p:nvSpPr>
          <p:spPr>
            <a:xfrm>
              <a:off x="2461100" y="3794000"/>
              <a:ext cx="75750" cy="96225"/>
            </a:xfrm>
            <a:custGeom>
              <a:avLst/>
              <a:gdLst/>
              <a:ahLst/>
              <a:cxnLst/>
              <a:rect l="l" t="t" r="r" b="b"/>
              <a:pathLst>
                <a:path w="3030" h="3849" extrusionOk="0">
                  <a:moveTo>
                    <a:pt x="2748" y="0"/>
                  </a:moveTo>
                  <a:cubicBezTo>
                    <a:pt x="2700" y="0"/>
                    <a:pt x="2649" y="20"/>
                    <a:pt x="2602" y="67"/>
                  </a:cubicBezTo>
                  <a:cubicBezTo>
                    <a:pt x="1668" y="1168"/>
                    <a:pt x="834" y="2369"/>
                    <a:pt x="67" y="3569"/>
                  </a:cubicBezTo>
                  <a:cubicBezTo>
                    <a:pt x="1" y="3724"/>
                    <a:pt x="124" y="3849"/>
                    <a:pt x="244" y="3849"/>
                  </a:cubicBezTo>
                  <a:cubicBezTo>
                    <a:pt x="306" y="3849"/>
                    <a:pt x="367" y="3815"/>
                    <a:pt x="401" y="3736"/>
                  </a:cubicBezTo>
                  <a:cubicBezTo>
                    <a:pt x="1168" y="2535"/>
                    <a:pt x="2002" y="1401"/>
                    <a:pt x="2902" y="334"/>
                  </a:cubicBezTo>
                  <a:cubicBezTo>
                    <a:pt x="3030" y="206"/>
                    <a:pt x="2904" y="0"/>
                    <a:pt x="2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032;p53">
              <a:extLst>
                <a:ext uri="{FF2B5EF4-FFF2-40B4-BE49-F238E27FC236}">
                  <a16:creationId xmlns:a16="http://schemas.microsoft.com/office/drawing/2014/main" id="{DBEB25F9-482B-180B-BC5C-645AF290AFC1}"/>
                </a:ext>
              </a:extLst>
            </p:cNvPr>
            <p:cNvSpPr/>
            <p:nvPr/>
          </p:nvSpPr>
          <p:spPr>
            <a:xfrm>
              <a:off x="3186200" y="1007400"/>
              <a:ext cx="328100" cy="314950"/>
            </a:xfrm>
            <a:custGeom>
              <a:avLst/>
              <a:gdLst/>
              <a:ahLst/>
              <a:cxnLst/>
              <a:rect l="l" t="t" r="r" b="b"/>
              <a:pathLst>
                <a:path w="13124" h="12598" extrusionOk="0">
                  <a:moveTo>
                    <a:pt x="12904" y="0"/>
                  </a:moveTo>
                  <a:cubicBezTo>
                    <a:pt x="12880" y="0"/>
                    <a:pt x="12854" y="6"/>
                    <a:pt x="12826" y="18"/>
                  </a:cubicBezTo>
                  <a:cubicBezTo>
                    <a:pt x="10758" y="618"/>
                    <a:pt x="8923" y="1786"/>
                    <a:pt x="7422" y="3287"/>
                  </a:cubicBezTo>
                  <a:cubicBezTo>
                    <a:pt x="6588" y="4121"/>
                    <a:pt x="5888" y="5088"/>
                    <a:pt x="5154" y="6022"/>
                  </a:cubicBezTo>
                  <a:cubicBezTo>
                    <a:pt x="4353" y="7023"/>
                    <a:pt x="3553" y="8023"/>
                    <a:pt x="2752" y="8957"/>
                  </a:cubicBezTo>
                  <a:cubicBezTo>
                    <a:pt x="1885" y="10058"/>
                    <a:pt x="1018" y="11192"/>
                    <a:pt x="150" y="12260"/>
                  </a:cubicBezTo>
                  <a:cubicBezTo>
                    <a:pt x="0" y="12410"/>
                    <a:pt x="132" y="12598"/>
                    <a:pt x="277" y="12598"/>
                  </a:cubicBezTo>
                  <a:cubicBezTo>
                    <a:pt x="326" y="12598"/>
                    <a:pt x="376" y="12577"/>
                    <a:pt x="417" y="12527"/>
                  </a:cubicBezTo>
                  <a:lnTo>
                    <a:pt x="5021" y="6723"/>
                  </a:lnTo>
                  <a:cubicBezTo>
                    <a:pt x="6422" y="4955"/>
                    <a:pt x="7756" y="3120"/>
                    <a:pt x="9624" y="1886"/>
                  </a:cubicBezTo>
                  <a:cubicBezTo>
                    <a:pt x="10625" y="1219"/>
                    <a:pt x="11725" y="718"/>
                    <a:pt x="12860" y="318"/>
                  </a:cubicBezTo>
                  <a:cubicBezTo>
                    <a:pt x="13124" y="289"/>
                    <a:pt x="13078" y="0"/>
                    <a:pt x="12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033;p53">
              <a:extLst>
                <a:ext uri="{FF2B5EF4-FFF2-40B4-BE49-F238E27FC236}">
                  <a16:creationId xmlns:a16="http://schemas.microsoft.com/office/drawing/2014/main" id="{21C6C5C8-96B9-C586-096F-8AFA9A352C7F}"/>
                </a:ext>
              </a:extLst>
            </p:cNvPr>
            <p:cNvSpPr/>
            <p:nvPr/>
          </p:nvSpPr>
          <p:spPr>
            <a:xfrm>
              <a:off x="3166825" y="1171625"/>
              <a:ext cx="106250" cy="132025"/>
            </a:xfrm>
            <a:custGeom>
              <a:avLst/>
              <a:gdLst/>
              <a:ahLst/>
              <a:cxnLst/>
              <a:rect l="l" t="t" r="r" b="b"/>
              <a:pathLst>
                <a:path w="4250" h="5281" extrusionOk="0">
                  <a:moveTo>
                    <a:pt x="3965" y="1"/>
                  </a:moveTo>
                  <a:cubicBezTo>
                    <a:pt x="3920" y="1"/>
                    <a:pt x="3872" y="16"/>
                    <a:pt x="3828" y="53"/>
                  </a:cubicBezTo>
                  <a:cubicBezTo>
                    <a:pt x="2293" y="1454"/>
                    <a:pt x="992" y="3156"/>
                    <a:pt x="92" y="5024"/>
                  </a:cubicBezTo>
                  <a:cubicBezTo>
                    <a:pt x="1" y="5160"/>
                    <a:pt x="126" y="5281"/>
                    <a:pt x="258" y="5281"/>
                  </a:cubicBezTo>
                  <a:cubicBezTo>
                    <a:pt x="320" y="5281"/>
                    <a:pt x="383" y="5254"/>
                    <a:pt x="425" y="5190"/>
                  </a:cubicBezTo>
                  <a:cubicBezTo>
                    <a:pt x="1292" y="3356"/>
                    <a:pt x="2527" y="1688"/>
                    <a:pt x="4094" y="320"/>
                  </a:cubicBezTo>
                  <a:cubicBezTo>
                    <a:pt x="4250" y="191"/>
                    <a:pt x="4123" y="1"/>
                    <a:pt x="39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034;p53">
              <a:extLst>
                <a:ext uri="{FF2B5EF4-FFF2-40B4-BE49-F238E27FC236}">
                  <a16:creationId xmlns:a16="http://schemas.microsoft.com/office/drawing/2014/main" id="{4CA1BEE1-4E66-9ACE-3797-1FF72B72ABB3}"/>
                </a:ext>
              </a:extLst>
            </p:cNvPr>
            <p:cNvSpPr/>
            <p:nvPr/>
          </p:nvSpPr>
          <p:spPr>
            <a:xfrm>
              <a:off x="3287675" y="1042025"/>
              <a:ext cx="98225" cy="85075"/>
            </a:xfrm>
            <a:custGeom>
              <a:avLst/>
              <a:gdLst/>
              <a:ahLst/>
              <a:cxnLst/>
              <a:rect l="l" t="t" r="r" b="b"/>
              <a:pathLst>
                <a:path w="3929" h="3403" extrusionOk="0">
                  <a:moveTo>
                    <a:pt x="3648" y="0"/>
                  </a:moveTo>
                  <a:cubicBezTo>
                    <a:pt x="3611" y="0"/>
                    <a:pt x="3571" y="10"/>
                    <a:pt x="3530" y="34"/>
                  </a:cubicBezTo>
                  <a:cubicBezTo>
                    <a:pt x="2296" y="968"/>
                    <a:pt x="1162" y="1968"/>
                    <a:pt x="128" y="3069"/>
                  </a:cubicBezTo>
                  <a:cubicBezTo>
                    <a:pt x="0" y="3197"/>
                    <a:pt x="146" y="3403"/>
                    <a:pt x="296" y="3403"/>
                  </a:cubicBezTo>
                  <a:cubicBezTo>
                    <a:pt x="342" y="3403"/>
                    <a:pt x="389" y="3383"/>
                    <a:pt x="428" y="3336"/>
                  </a:cubicBezTo>
                  <a:cubicBezTo>
                    <a:pt x="1429" y="2235"/>
                    <a:pt x="2529" y="1235"/>
                    <a:pt x="3764" y="334"/>
                  </a:cubicBezTo>
                  <a:cubicBezTo>
                    <a:pt x="3929" y="224"/>
                    <a:pt x="3821" y="0"/>
                    <a:pt x="36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035;p53">
              <a:extLst>
                <a:ext uri="{FF2B5EF4-FFF2-40B4-BE49-F238E27FC236}">
                  <a16:creationId xmlns:a16="http://schemas.microsoft.com/office/drawing/2014/main" id="{FA0C63F2-E097-C1F9-17A5-326FBEDBA53B}"/>
                </a:ext>
              </a:extLst>
            </p:cNvPr>
            <p:cNvSpPr/>
            <p:nvPr/>
          </p:nvSpPr>
          <p:spPr>
            <a:xfrm>
              <a:off x="4530875" y="1877850"/>
              <a:ext cx="151850" cy="138175"/>
            </a:xfrm>
            <a:custGeom>
              <a:avLst/>
              <a:gdLst/>
              <a:ahLst/>
              <a:cxnLst/>
              <a:rect l="l" t="t" r="r" b="b"/>
              <a:pathLst>
                <a:path w="6074" h="5527" extrusionOk="0">
                  <a:moveTo>
                    <a:pt x="5804" y="1"/>
                  </a:moveTo>
                  <a:cubicBezTo>
                    <a:pt x="5759" y="1"/>
                    <a:pt x="5713" y="18"/>
                    <a:pt x="5672" y="58"/>
                  </a:cubicBezTo>
                  <a:cubicBezTo>
                    <a:pt x="4071" y="1959"/>
                    <a:pt x="2170" y="3661"/>
                    <a:pt x="169" y="5162"/>
                  </a:cubicBezTo>
                  <a:cubicBezTo>
                    <a:pt x="1" y="5274"/>
                    <a:pt x="114" y="5526"/>
                    <a:pt x="293" y="5526"/>
                  </a:cubicBezTo>
                  <a:cubicBezTo>
                    <a:pt x="328" y="5526"/>
                    <a:pt x="364" y="5517"/>
                    <a:pt x="402" y="5495"/>
                  </a:cubicBezTo>
                  <a:cubicBezTo>
                    <a:pt x="2437" y="3994"/>
                    <a:pt x="4305" y="2260"/>
                    <a:pt x="5973" y="291"/>
                  </a:cubicBezTo>
                  <a:cubicBezTo>
                    <a:pt x="6074" y="165"/>
                    <a:pt x="5945" y="1"/>
                    <a:pt x="5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036;p53">
              <a:extLst>
                <a:ext uri="{FF2B5EF4-FFF2-40B4-BE49-F238E27FC236}">
                  <a16:creationId xmlns:a16="http://schemas.microsoft.com/office/drawing/2014/main" id="{A16D6C06-8265-4708-A78A-6C10A245E52F}"/>
                </a:ext>
              </a:extLst>
            </p:cNvPr>
            <p:cNvSpPr/>
            <p:nvPr/>
          </p:nvSpPr>
          <p:spPr>
            <a:xfrm>
              <a:off x="4593450" y="1936550"/>
              <a:ext cx="77300" cy="76350"/>
            </a:xfrm>
            <a:custGeom>
              <a:avLst/>
              <a:gdLst/>
              <a:ahLst/>
              <a:cxnLst/>
              <a:rect l="l" t="t" r="r" b="b"/>
              <a:pathLst>
                <a:path w="3092" h="3054" extrusionOk="0">
                  <a:moveTo>
                    <a:pt x="2825" y="1"/>
                  </a:moveTo>
                  <a:cubicBezTo>
                    <a:pt x="2762" y="1"/>
                    <a:pt x="2702" y="34"/>
                    <a:pt x="2669" y="112"/>
                  </a:cubicBezTo>
                  <a:cubicBezTo>
                    <a:pt x="2169" y="1246"/>
                    <a:pt x="1301" y="2147"/>
                    <a:pt x="167" y="2647"/>
                  </a:cubicBezTo>
                  <a:cubicBezTo>
                    <a:pt x="101" y="2680"/>
                    <a:pt x="1" y="2780"/>
                    <a:pt x="34" y="2914"/>
                  </a:cubicBezTo>
                  <a:cubicBezTo>
                    <a:pt x="92" y="2971"/>
                    <a:pt x="149" y="3054"/>
                    <a:pt x="250" y="3054"/>
                  </a:cubicBezTo>
                  <a:cubicBezTo>
                    <a:pt x="266" y="3054"/>
                    <a:pt x="283" y="3052"/>
                    <a:pt x="301" y="3047"/>
                  </a:cubicBezTo>
                  <a:cubicBezTo>
                    <a:pt x="1502" y="2480"/>
                    <a:pt x="2502" y="1546"/>
                    <a:pt x="3069" y="312"/>
                  </a:cubicBezTo>
                  <a:cubicBezTo>
                    <a:pt x="3092" y="134"/>
                    <a:pt x="2951"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037;p53">
              <a:extLst>
                <a:ext uri="{FF2B5EF4-FFF2-40B4-BE49-F238E27FC236}">
                  <a16:creationId xmlns:a16="http://schemas.microsoft.com/office/drawing/2014/main" id="{530FEBB7-42E3-3198-AA76-A94F5B28AAB5}"/>
                </a:ext>
              </a:extLst>
            </p:cNvPr>
            <p:cNvSpPr/>
            <p:nvPr/>
          </p:nvSpPr>
          <p:spPr>
            <a:xfrm>
              <a:off x="4112275" y="2731475"/>
              <a:ext cx="271050" cy="1899800"/>
            </a:xfrm>
            <a:custGeom>
              <a:avLst/>
              <a:gdLst/>
              <a:ahLst/>
              <a:cxnLst/>
              <a:rect l="l" t="t" r="r" b="b"/>
              <a:pathLst>
                <a:path w="10842" h="75992" extrusionOk="0">
                  <a:moveTo>
                    <a:pt x="599" y="0"/>
                  </a:moveTo>
                  <a:cubicBezTo>
                    <a:pt x="578" y="0"/>
                    <a:pt x="556" y="2"/>
                    <a:pt x="534" y="4"/>
                  </a:cubicBezTo>
                  <a:cubicBezTo>
                    <a:pt x="201" y="37"/>
                    <a:pt x="0" y="338"/>
                    <a:pt x="34" y="638"/>
                  </a:cubicBezTo>
                  <a:lnTo>
                    <a:pt x="9674" y="75491"/>
                  </a:lnTo>
                  <a:cubicBezTo>
                    <a:pt x="9674" y="75758"/>
                    <a:pt x="9908" y="75992"/>
                    <a:pt x="10208" y="75992"/>
                  </a:cubicBezTo>
                  <a:lnTo>
                    <a:pt x="10308" y="75992"/>
                  </a:lnTo>
                  <a:cubicBezTo>
                    <a:pt x="10641" y="75925"/>
                    <a:pt x="10842" y="75658"/>
                    <a:pt x="10808" y="75358"/>
                  </a:cubicBezTo>
                  <a:lnTo>
                    <a:pt x="1168" y="504"/>
                  </a:lnTo>
                  <a:cubicBezTo>
                    <a:pt x="1106" y="195"/>
                    <a:pt x="872" y="0"/>
                    <a:pt x="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038;p53">
              <a:extLst>
                <a:ext uri="{FF2B5EF4-FFF2-40B4-BE49-F238E27FC236}">
                  <a16:creationId xmlns:a16="http://schemas.microsoft.com/office/drawing/2014/main" id="{A7AC575D-356E-B4B0-1D69-A2C17DDA3AC1}"/>
                </a:ext>
              </a:extLst>
            </p:cNvPr>
            <p:cNvSpPr/>
            <p:nvPr/>
          </p:nvSpPr>
          <p:spPr>
            <a:xfrm>
              <a:off x="3325875" y="2540600"/>
              <a:ext cx="830625" cy="205575"/>
            </a:xfrm>
            <a:custGeom>
              <a:avLst/>
              <a:gdLst/>
              <a:ahLst/>
              <a:cxnLst/>
              <a:rect l="l" t="t" r="r" b="b"/>
              <a:pathLst>
                <a:path w="33225" h="8223" extrusionOk="0">
                  <a:moveTo>
                    <a:pt x="8106" y="0"/>
                  </a:moveTo>
                  <a:cubicBezTo>
                    <a:pt x="4070" y="0"/>
                    <a:pt x="634" y="3002"/>
                    <a:pt x="101" y="7005"/>
                  </a:cubicBezTo>
                  <a:lnTo>
                    <a:pt x="101" y="7039"/>
                  </a:lnTo>
                  <a:cubicBezTo>
                    <a:pt x="1" y="7539"/>
                    <a:pt x="401" y="8006"/>
                    <a:pt x="901" y="8106"/>
                  </a:cubicBezTo>
                  <a:lnTo>
                    <a:pt x="1669" y="8206"/>
                  </a:lnTo>
                  <a:cubicBezTo>
                    <a:pt x="1724" y="8217"/>
                    <a:pt x="1780" y="8223"/>
                    <a:pt x="1834" y="8223"/>
                  </a:cubicBezTo>
                  <a:cubicBezTo>
                    <a:pt x="2269" y="8223"/>
                    <a:pt x="2647" y="7883"/>
                    <a:pt x="2736" y="7439"/>
                  </a:cubicBezTo>
                  <a:lnTo>
                    <a:pt x="2736" y="7372"/>
                  </a:lnTo>
                  <a:cubicBezTo>
                    <a:pt x="3070" y="4670"/>
                    <a:pt x="5405" y="2669"/>
                    <a:pt x="8106" y="2669"/>
                  </a:cubicBezTo>
                  <a:lnTo>
                    <a:pt x="25185" y="2669"/>
                  </a:lnTo>
                  <a:cubicBezTo>
                    <a:pt x="26586" y="2669"/>
                    <a:pt x="27821" y="3203"/>
                    <a:pt x="28788" y="4036"/>
                  </a:cubicBezTo>
                  <a:cubicBezTo>
                    <a:pt x="29755" y="4870"/>
                    <a:pt x="30422" y="6038"/>
                    <a:pt x="30589" y="7439"/>
                  </a:cubicBezTo>
                  <a:cubicBezTo>
                    <a:pt x="30648" y="7883"/>
                    <a:pt x="31024" y="8223"/>
                    <a:pt x="31458" y="8223"/>
                  </a:cubicBezTo>
                  <a:cubicBezTo>
                    <a:pt x="31512" y="8223"/>
                    <a:pt x="31567" y="8217"/>
                    <a:pt x="31623" y="8206"/>
                  </a:cubicBezTo>
                  <a:lnTo>
                    <a:pt x="32424" y="8139"/>
                  </a:lnTo>
                  <a:cubicBezTo>
                    <a:pt x="32857" y="8073"/>
                    <a:pt x="33191" y="7672"/>
                    <a:pt x="33191" y="7239"/>
                  </a:cubicBezTo>
                  <a:cubicBezTo>
                    <a:pt x="33191" y="7172"/>
                    <a:pt x="33191" y="7139"/>
                    <a:pt x="33224" y="7039"/>
                  </a:cubicBezTo>
                  <a:cubicBezTo>
                    <a:pt x="32691" y="3002"/>
                    <a:pt x="29288" y="0"/>
                    <a:pt x="25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039;p53">
              <a:extLst>
                <a:ext uri="{FF2B5EF4-FFF2-40B4-BE49-F238E27FC236}">
                  <a16:creationId xmlns:a16="http://schemas.microsoft.com/office/drawing/2014/main" id="{1FE68181-839D-07C7-0412-A833F0E26045}"/>
                </a:ext>
              </a:extLst>
            </p:cNvPr>
            <p:cNvSpPr/>
            <p:nvPr/>
          </p:nvSpPr>
          <p:spPr>
            <a:xfrm>
              <a:off x="3088200" y="2731475"/>
              <a:ext cx="283575" cy="1899800"/>
            </a:xfrm>
            <a:custGeom>
              <a:avLst/>
              <a:gdLst/>
              <a:ahLst/>
              <a:cxnLst/>
              <a:rect l="l" t="t" r="r" b="b"/>
              <a:pathLst>
                <a:path w="11343" h="75992" extrusionOk="0">
                  <a:moveTo>
                    <a:pt x="10751" y="1"/>
                  </a:moveTo>
                  <a:cubicBezTo>
                    <a:pt x="10475" y="1"/>
                    <a:pt x="10237" y="223"/>
                    <a:pt x="10175" y="504"/>
                  </a:cubicBezTo>
                  <a:lnTo>
                    <a:pt x="68" y="75358"/>
                  </a:lnTo>
                  <a:cubicBezTo>
                    <a:pt x="1" y="75658"/>
                    <a:pt x="268" y="75925"/>
                    <a:pt x="568" y="75992"/>
                  </a:cubicBezTo>
                  <a:lnTo>
                    <a:pt x="635" y="75992"/>
                  </a:lnTo>
                  <a:cubicBezTo>
                    <a:pt x="935" y="75992"/>
                    <a:pt x="1135" y="75758"/>
                    <a:pt x="1168" y="75491"/>
                  </a:cubicBezTo>
                  <a:lnTo>
                    <a:pt x="11309" y="638"/>
                  </a:lnTo>
                  <a:cubicBezTo>
                    <a:pt x="11342" y="338"/>
                    <a:pt x="11109" y="37"/>
                    <a:pt x="10809" y="4"/>
                  </a:cubicBezTo>
                  <a:cubicBezTo>
                    <a:pt x="10789" y="2"/>
                    <a:pt x="10770" y="1"/>
                    <a:pt x="10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040;p53">
              <a:extLst>
                <a:ext uri="{FF2B5EF4-FFF2-40B4-BE49-F238E27FC236}">
                  <a16:creationId xmlns:a16="http://schemas.microsoft.com/office/drawing/2014/main" id="{FD902CC5-8A24-F88E-0AAD-327F7BE565F3}"/>
                </a:ext>
              </a:extLst>
            </p:cNvPr>
            <p:cNvSpPr/>
            <p:nvPr/>
          </p:nvSpPr>
          <p:spPr>
            <a:xfrm>
              <a:off x="3204950" y="3608025"/>
              <a:ext cx="1073300" cy="279400"/>
            </a:xfrm>
            <a:custGeom>
              <a:avLst/>
              <a:gdLst/>
              <a:ahLst/>
              <a:cxnLst/>
              <a:rect l="l" t="t" r="r" b="b"/>
              <a:pathLst>
                <a:path w="42932" h="11176" extrusionOk="0">
                  <a:moveTo>
                    <a:pt x="13110" y="0"/>
                  </a:moveTo>
                  <a:cubicBezTo>
                    <a:pt x="9374" y="0"/>
                    <a:pt x="5938" y="1902"/>
                    <a:pt x="3870" y="4971"/>
                  </a:cubicBezTo>
                  <a:lnTo>
                    <a:pt x="1" y="10775"/>
                  </a:lnTo>
                  <a:lnTo>
                    <a:pt x="635" y="11175"/>
                  </a:lnTo>
                  <a:lnTo>
                    <a:pt x="4504" y="5404"/>
                  </a:lnTo>
                  <a:cubicBezTo>
                    <a:pt x="6439" y="2469"/>
                    <a:pt x="9641" y="768"/>
                    <a:pt x="13110" y="768"/>
                  </a:cubicBezTo>
                  <a:lnTo>
                    <a:pt x="29822" y="768"/>
                  </a:lnTo>
                  <a:cubicBezTo>
                    <a:pt x="33291" y="768"/>
                    <a:pt x="36494" y="2502"/>
                    <a:pt x="38395" y="5404"/>
                  </a:cubicBezTo>
                  <a:lnTo>
                    <a:pt x="42298" y="11175"/>
                  </a:lnTo>
                  <a:lnTo>
                    <a:pt x="42932" y="10775"/>
                  </a:lnTo>
                  <a:lnTo>
                    <a:pt x="39029" y="4971"/>
                  </a:lnTo>
                  <a:cubicBezTo>
                    <a:pt x="36994" y="1835"/>
                    <a:pt x="33525" y="0"/>
                    <a:pt x="29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041;p53">
              <a:extLst>
                <a:ext uri="{FF2B5EF4-FFF2-40B4-BE49-F238E27FC236}">
                  <a16:creationId xmlns:a16="http://schemas.microsoft.com/office/drawing/2014/main" id="{765A2871-F337-BEF9-A54A-A4139F69044A}"/>
                </a:ext>
              </a:extLst>
            </p:cNvPr>
            <p:cNvSpPr/>
            <p:nvPr/>
          </p:nvSpPr>
          <p:spPr>
            <a:xfrm>
              <a:off x="3338400" y="2881675"/>
              <a:ext cx="791400" cy="19200"/>
            </a:xfrm>
            <a:custGeom>
              <a:avLst/>
              <a:gdLst/>
              <a:ahLst/>
              <a:cxnLst/>
              <a:rect l="l" t="t" r="r" b="b"/>
              <a:pathLst>
                <a:path w="31656" h="768" extrusionOk="0">
                  <a:moveTo>
                    <a:pt x="0" y="0"/>
                  </a:moveTo>
                  <a:lnTo>
                    <a:pt x="0" y="768"/>
                  </a:lnTo>
                  <a:lnTo>
                    <a:pt x="31656" y="768"/>
                  </a:lnTo>
                  <a:lnTo>
                    <a:pt x="316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042;p53">
              <a:extLst>
                <a:ext uri="{FF2B5EF4-FFF2-40B4-BE49-F238E27FC236}">
                  <a16:creationId xmlns:a16="http://schemas.microsoft.com/office/drawing/2014/main" id="{6E43DA77-2FDD-4835-6405-294F713E1E79}"/>
                </a:ext>
              </a:extLst>
            </p:cNvPr>
            <p:cNvSpPr/>
            <p:nvPr/>
          </p:nvSpPr>
          <p:spPr>
            <a:xfrm>
              <a:off x="3333375" y="2427175"/>
              <a:ext cx="392825" cy="296625"/>
            </a:xfrm>
            <a:custGeom>
              <a:avLst/>
              <a:gdLst/>
              <a:ahLst/>
              <a:cxnLst/>
              <a:rect l="l" t="t" r="r" b="b"/>
              <a:pathLst>
                <a:path w="15713" h="11865" extrusionOk="0">
                  <a:moveTo>
                    <a:pt x="8974" y="1"/>
                  </a:moveTo>
                  <a:cubicBezTo>
                    <a:pt x="7806" y="1035"/>
                    <a:pt x="6405" y="1835"/>
                    <a:pt x="4971" y="2436"/>
                  </a:cubicBezTo>
                  <a:cubicBezTo>
                    <a:pt x="3370" y="3103"/>
                    <a:pt x="1669" y="3503"/>
                    <a:pt x="1" y="3870"/>
                  </a:cubicBezTo>
                  <a:lnTo>
                    <a:pt x="1" y="4204"/>
                  </a:lnTo>
                  <a:cubicBezTo>
                    <a:pt x="34" y="5338"/>
                    <a:pt x="368" y="6439"/>
                    <a:pt x="868" y="7439"/>
                  </a:cubicBezTo>
                  <a:cubicBezTo>
                    <a:pt x="1469" y="8607"/>
                    <a:pt x="2236" y="9641"/>
                    <a:pt x="3070" y="10608"/>
                  </a:cubicBezTo>
                  <a:cubicBezTo>
                    <a:pt x="3603" y="11175"/>
                    <a:pt x="4171" y="11709"/>
                    <a:pt x="4904" y="11842"/>
                  </a:cubicBezTo>
                  <a:cubicBezTo>
                    <a:pt x="5001" y="11858"/>
                    <a:pt x="5096" y="11864"/>
                    <a:pt x="5191" y="11864"/>
                  </a:cubicBezTo>
                  <a:cubicBezTo>
                    <a:pt x="6136" y="11864"/>
                    <a:pt x="6966" y="11169"/>
                    <a:pt x="7907" y="11109"/>
                  </a:cubicBezTo>
                  <a:cubicBezTo>
                    <a:pt x="7971" y="11103"/>
                    <a:pt x="8037" y="11101"/>
                    <a:pt x="8103" y="11101"/>
                  </a:cubicBezTo>
                  <a:cubicBezTo>
                    <a:pt x="8544" y="11101"/>
                    <a:pt x="9015" y="11205"/>
                    <a:pt x="9452" y="11205"/>
                  </a:cubicBezTo>
                  <a:cubicBezTo>
                    <a:pt x="9762" y="11205"/>
                    <a:pt x="10054" y="11153"/>
                    <a:pt x="10308" y="10975"/>
                  </a:cubicBezTo>
                  <a:cubicBezTo>
                    <a:pt x="10675" y="10708"/>
                    <a:pt x="10875" y="10341"/>
                    <a:pt x="11242" y="10175"/>
                  </a:cubicBezTo>
                  <a:cubicBezTo>
                    <a:pt x="11643" y="10008"/>
                    <a:pt x="12076" y="10141"/>
                    <a:pt x="12476" y="10008"/>
                  </a:cubicBezTo>
                  <a:cubicBezTo>
                    <a:pt x="12643" y="9974"/>
                    <a:pt x="12810" y="9841"/>
                    <a:pt x="12977" y="9808"/>
                  </a:cubicBezTo>
                  <a:cubicBezTo>
                    <a:pt x="13047" y="9784"/>
                    <a:pt x="13119" y="9775"/>
                    <a:pt x="13195" y="9775"/>
                  </a:cubicBezTo>
                  <a:cubicBezTo>
                    <a:pt x="13461" y="9775"/>
                    <a:pt x="13756" y="9889"/>
                    <a:pt x="14049" y="9889"/>
                  </a:cubicBezTo>
                  <a:cubicBezTo>
                    <a:pt x="14148" y="9889"/>
                    <a:pt x="14247" y="9876"/>
                    <a:pt x="14344" y="9841"/>
                  </a:cubicBezTo>
                  <a:cubicBezTo>
                    <a:pt x="14645" y="9708"/>
                    <a:pt x="14811" y="9474"/>
                    <a:pt x="14878" y="9174"/>
                  </a:cubicBezTo>
                  <a:cubicBezTo>
                    <a:pt x="14978" y="8874"/>
                    <a:pt x="14912" y="8607"/>
                    <a:pt x="14878" y="8307"/>
                  </a:cubicBezTo>
                  <a:cubicBezTo>
                    <a:pt x="14678" y="7006"/>
                    <a:pt x="14178" y="5805"/>
                    <a:pt x="13444" y="4704"/>
                  </a:cubicBezTo>
                  <a:lnTo>
                    <a:pt x="13444" y="4704"/>
                  </a:lnTo>
                  <a:cubicBezTo>
                    <a:pt x="13666" y="4749"/>
                    <a:pt x="13892" y="4771"/>
                    <a:pt x="14118" y="4771"/>
                  </a:cubicBezTo>
                  <a:cubicBezTo>
                    <a:pt x="14571" y="4771"/>
                    <a:pt x="15023" y="4682"/>
                    <a:pt x="15445" y="4504"/>
                  </a:cubicBezTo>
                  <a:cubicBezTo>
                    <a:pt x="15512" y="4471"/>
                    <a:pt x="15612" y="4437"/>
                    <a:pt x="15645" y="4337"/>
                  </a:cubicBezTo>
                  <a:cubicBezTo>
                    <a:pt x="15712" y="4204"/>
                    <a:pt x="15612" y="4037"/>
                    <a:pt x="15412" y="3970"/>
                  </a:cubicBezTo>
                  <a:cubicBezTo>
                    <a:pt x="13644" y="2169"/>
                    <a:pt x="11409" y="835"/>
                    <a:pt x="9007" y="34"/>
                  </a:cubicBezTo>
                  <a:lnTo>
                    <a:pt x="8974" y="1"/>
                  </a:lnTo>
                  <a:close/>
                </a:path>
              </a:pathLst>
            </a:custGeom>
            <a:solidFill>
              <a:srgbClr val="F9B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043;p53">
              <a:extLst>
                <a:ext uri="{FF2B5EF4-FFF2-40B4-BE49-F238E27FC236}">
                  <a16:creationId xmlns:a16="http://schemas.microsoft.com/office/drawing/2014/main" id="{5FC950B5-0DFF-FAE9-08F7-A3C194AC6A1A}"/>
                </a:ext>
              </a:extLst>
            </p:cNvPr>
            <p:cNvSpPr/>
            <p:nvPr/>
          </p:nvSpPr>
          <p:spPr>
            <a:xfrm>
              <a:off x="3617125" y="2501000"/>
              <a:ext cx="55750" cy="47200"/>
            </a:xfrm>
            <a:custGeom>
              <a:avLst/>
              <a:gdLst/>
              <a:ahLst/>
              <a:cxnLst/>
              <a:rect l="l" t="t" r="r" b="b"/>
              <a:pathLst>
                <a:path w="2230" h="1888" extrusionOk="0">
                  <a:moveTo>
                    <a:pt x="312" y="1"/>
                  </a:moveTo>
                  <a:cubicBezTo>
                    <a:pt x="157" y="1"/>
                    <a:pt x="0" y="218"/>
                    <a:pt x="159" y="350"/>
                  </a:cubicBezTo>
                  <a:cubicBezTo>
                    <a:pt x="693" y="850"/>
                    <a:pt x="1293" y="1351"/>
                    <a:pt x="1827" y="1851"/>
                  </a:cubicBezTo>
                  <a:cubicBezTo>
                    <a:pt x="1858" y="1876"/>
                    <a:pt x="1894" y="1887"/>
                    <a:pt x="1929" y="1887"/>
                  </a:cubicBezTo>
                  <a:cubicBezTo>
                    <a:pt x="2079" y="1887"/>
                    <a:pt x="2229" y="1686"/>
                    <a:pt x="2094" y="1551"/>
                  </a:cubicBezTo>
                  <a:cubicBezTo>
                    <a:pt x="1527" y="1051"/>
                    <a:pt x="960" y="550"/>
                    <a:pt x="426" y="50"/>
                  </a:cubicBezTo>
                  <a:cubicBezTo>
                    <a:pt x="392" y="16"/>
                    <a:pt x="352" y="1"/>
                    <a:pt x="312" y="1"/>
                  </a:cubicBezTo>
                  <a:close/>
                </a:path>
              </a:pathLst>
            </a:custGeom>
            <a:solidFill>
              <a:srgbClr val="DD9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5" name="Picture 794">
            <a:extLst>
              <a:ext uri="{FF2B5EF4-FFF2-40B4-BE49-F238E27FC236}">
                <a16:creationId xmlns:a16="http://schemas.microsoft.com/office/drawing/2014/main" id="{3B475E63-7471-F705-9B8F-8E587506A66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796" name="Picture 795" descr="A person with a cane&#10;&#10;AI-generated content may be incorrect.">
            <a:extLst>
              <a:ext uri="{FF2B5EF4-FFF2-40B4-BE49-F238E27FC236}">
                <a16:creationId xmlns:a16="http://schemas.microsoft.com/office/drawing/2014/main" id="{5AE2AB84-4633-4E67-F0A5-82166FDDE3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17067" y="3674070"/>
            <a:ext cx="775652" cy="7756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0">
          <a:extLst>
            <a:ext uri="{FF2B5EF4-FFF2-40B4-BE49-F238E27FC236}">
              <a16:creationId xmlns:a16="http://schemas.microsoft.com/office/drawing/2014/main" id="{965C149C-75C0-203B-F934-DD7469E9F389}"/>
            </a:ext>
          </a:extLst>
        </p:cNvPr>
        <p:cNvGrpSpPr/>
        <p:nvPr/>
      </p:nvGrpSpPr>
      <p:grpSpPr>
        <a:xfrm>
          <a:off x="0" y="0"/>
          <a:ext cx="0" cy="0"/>
          <a:chOff x="0" y="0"/>
          <a:chExt cx="0" cy="0"/>
        </a:xfrm>
      </p:grpSpPr>
      <p:sp>
        <p:nvSpPr>
          <p:cNvPr id="801" name="Google Shape;801;p47">
            <a:extLst>
              <a:ext uri="{FF2B5EF4-FFF2-40B4-BE49-F238E27FC236}">
                <a16:creationId xmlns:a16="http://schemas.microsoft.com/office/drawing/2014/main" id="{715C20AD-0F23-D428-53D7-B2A88B1CA86E}"/>
              </a:ext>
            </a:extLst>
          </p:cNvPr>
          <p:cNvSpPr txBox="1">
            <a:spLocks noGrp="1"/>
          </p:cNvSpPr>
          <p:nvPr>
            <p:ph type="subTitle" idx="3"/>
          </p:nvPr>
        </p:nvSpPr>
        <p:spPr>
          <a:xfrm>
            <a:off x="27707" y="1179083"/>
            <a:ext cx="8353346" cy="1861143"/>
          </a:xfrm>
          <a:prstGeom prst="rect">
            <a:avLst/>
          </a:prstGeom>
        </p:spPr>
        <p:txBody>
          <a:bodyPr spcFirstLastPara="1" wrap="square" lIns="0" tIns="91425" rIns="0" bIns="91425" anchor="t" anchorCtr="0">
            <a:noAutofit/>
          </a:bodyPr>
          <a:lstStyle/>
          <a:p>
            <a:pPr>
              <a:lnSpc>
                <a:spcPct val="150000"/>
              </a:lnSpc>
            </a:pPr>
            <a:r>
              <a:rPr lang="en-US" sz="1800" b="1" u="sng" dirty="0">
                <a:solidFill>
                  <a:schemeClr val="bg1">
                    <a:lumMod val="75000"/>
                  </a:schemeClr>
                </a:solidFill>
              </a:rPr>
              <a:t>Parkinson’s disease </a:t>
            </a:r>
            <a:r>
              <a:rPr lang="en-US" b="1" dirty="0"/>
              <a:t>is a progressive neurodegenerative disorder caused by irreversible loss of dopaminergic neurons in the substantia nigra, leading to motor (bradykinesia, rigidity, tremors) and non-motor symptoms (depression, sleep issues, increased secretions). It results from genetic and environmental factors, including toxin exposure viruses, and certain drugs . While not fatal, its symptoms can contribute to death.</a:t>
            </a:r>
          </a:p>
        </p:txBody>
      </p:sp>
      <p:sp>
        <p:nvSpPr>
          <p:cNvPr id="2" name="Google Shape;808;p47">
            <a:extLst>
              <a:ext uri="{FF2B5EF4-FFF2-40B4-BE49-F238E27FC236}">
                <a16:creationId xmlns:a16="http://schemas.microsoft.com/office/drawing/2014/main" id="{B5A4DAD0-E444-1541-C1A9-FDB570AF0F5A}"/>
              </a:ext>
            </a:extLst>
          </p:cNvPr>
          <p:cNvSpPr/>
          <p:nvPr/>
        </p:nvSpPr>
        <p:spPr>
          <a:xfrm>
            <a:off x="4204380" y="93056"/>
            <a:ext cx="720000" cy="720000"/>
          </a:xfrm>
          <a:prstGeom prst="ellipse">
            <a:avLst/>
          </a:prstGeom>
          <a:solidFill>
            <a:schemeClr val="accent6"/>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802;p47">
            <a:extLst>
              <a:ext uri="{FF2B5EF4-FFF2-40B4-BE49-F238E27FC236}">
                <a16:creationId xmlns:a16="http://schemas.microsoft.com/office/drawing/2014/main" id="{89FF111D-3E18-50DB-EED3-6562A9238FB0}"/>
              </a:ext>
            </a:extLst>
          </p:cNvPr>
          <p:cNvSpPr txBox="1">
            <a:spLocks/>
          </p:cNvSpPr>
          <p:nvPr/>
        </p:nvSpPr>
        <p:spPr>
          <a:xfrm>
            <a:off x="3154615" y="863430"/>
            <a:ext cx="2834769" cy="338400"/>
          </a:xfrm>
          <a:prstGeom prst="rect">
            <a:avLst/>
          </a:prstGeom>
          <a:noFill/>
          <a:ln>
            <a:noFill/>
          </a:ln>
        </p:spPr>
        <p:txBody>
          <a:bodyPr spcFirstLastPara="1" wrap="square" lIns="0"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3000" b="1" i="0" u="none" strike="noStrike" cap="none">
                <a:solidFill>
                  <a:schemeClr val="dk1"/>
                </a:solidFill>
                <a:latin typeface="Didact Gothic"/>
                <a:ea typeface="Didact Gothic"/>
                <a:cs typeface="Didact Gothic"/>
                <a:sym typeface="Didact Gothic"/>
              </a:defRPr>
            </a:lvl1pPr>
            <a:lvl2pPr marL="914400" marR="0" lvl="1"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pPr marL="0" indent="0"/>
            <a:r>
              <a:rPr lang="en-US" sz="3500" dirty="0">
                <a:solidFill>
                  <a:srgbClr val="D66B6B"/>
                </a:solidFill>
                <a:latin typeface="Montserrat Medium"/>
                <a:sym typeface="Montserrat Medium"/>
              </a:rPr>
              <a:t>Introd</a:t>
            </a:r>
            <a:r>
              <a:rPr lang="en-US" sz="3500" dirty="0">
                <a:latin typeface="Montserrat Medium"/>
                <a:sym typeface="Montserrat Medium"/>
              </a:rPr>
              <a:t>uction</a:t>
            </a:r>
          </a:p>
        </p:txBody>
      </p:sp>
      <p:pic>
        <p:nvPicPr>
          <p:cNvPr id="795" name="Picture 794">
            <a:extLst>
              <a:ext uri="{FF2B5EF4-FFF2-40B4-BE49-F238E27FC236}">
                <a16:creationId xmlns:a16="http://schemas.microsoft.com/office/drawing/2014/main" id="{AE9A7AA8-1B2C-08B7-94FD-BF5555EBCFE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300"/>
                    </a14:imgEffect>
                    <a14:imgEffect>
                      <a14:saturation sat="66000"/>
                    </a14:imgEffect>
                    <a14:imgEffect>
                      <a14:brightnessContrast contrast="40000"/>
                    </a14:imgEffect>
                  </a14:imgLayer>
                </a14:imgProps>
              </a:ext>
            </a:extLst>
          </a:blip>
          <a:srcRect l="24302" t="20798" r="24168" b="32235"/>
          <a:stretch/>
        </p:blipFill>
        <p:spPr>
          <a:xfrm>
            <a:off x="0" y="-5036"/>
            <a:ext cx="1132918" cy="833873"/>
          </a:xfrm>
          <a:prstGeom prst="rect">
            <a:avLst/>
          </a:prstGeom>
          <a:ln>
            <a:noFill/>
          </a:ln>
        </p:spPr>
      </p:pic>
      <p:pic>
        <p:nvPicPr>
          <p:cNvPr id="6" name="Picture 5" descr="A black background with a black square&#10;&#10;AI-generated content may be incorrect.">
            <a:extLst>
              <a:ext uri="{FF2B5EF4-FFF2-40B4-BE49-F238E27FC236}">
                <a16:creationId xmlns:a16="http://schemas.microsoft.com/office/drawing/2014/main" id="{41F8A9A5-1E24-CECE-B8A2-53BD9EA6B07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342447" y="223503"/>
            <a:ext cx="459106" cy="459106"/>
          </a:xfrm>
          <a:prstGeom prst="rect">
            <a:avLst/>
          </a:prstGeom>
        </p:spPr>
      </p:pic>
      <p:grpSp>
        <p:nvGrpSpPr>
          <p:cNvPr id="8" name="Google Shape;2271;p75">
            <a:extLst>
              <a:ext uri="{FF2B5EF4-FFF2-40B4-BE49-F238E27FC236}">
                <a16:creationId xmlns:a16="http://schemas.microsoft.com/office/drawing/2014/main" id="{296C8DB5-272E-EDD9-BF1C-07D4936F2803}"/>
              </a:ext>
            </a:extLst>
          </p:cNvPr>
          <p:cNvGrpSpPr/>
          <p:nvPr/>
        </p:nvGrpSpPr>
        <p:grpSpPr>
          <a:xfrm>
            <a:off x="7511092" y="2408383"/>
            <a:ext cx="1905761" cy="2739580"/>
            <a:chOff x="5334543" y="1372427"/>
            <a:chExt cx="2247656" cy="3231063"/>
          </a:xfrm>
        </p:grpSpPr>
        <p:sp>
          <p:nvSpPr>
            <p:cNvPr id="9" name="Google Shape;2272;p75">
              <a:extLst>
                <a:ext uri="{FF2B5EF4-FFF2-40B4-BE49-F238E27FC236}">
                  <a16:creationId xmlns:a16="http://schemas.microsoft.com/office/drawing/2014/main" id="{20E44321-EC22-85F5-CBBD-9CE506806690}"/>
                </a:ext>
              </a:extLst>
            </p:cNvPr>
            <p:cNvSpPr/>
            <p:nvPr/>
          </p:nvSpPr>
          <p:spPr>
            <a:xfrm>
              <a:off x="7334783" y="2753130"/>
              <a:ext cx="247416" cy="315224"/>
            </a:xfrm>
            <a:custGeom>
              <a:avLst/>
              <a:gdLst/>
              <a:ahLst/>
              <a:cxnLst/>
              <a:rect l="l" t="t" r="r" b="b"/>
              <a:pathLst>
                <a:path w="12176" h="15513" extrusionOk="0">
                  <a:moveTo>
                    <a:pt x="2698" y="1"/>
                  </a:moveTo>
                  <a:cubicBezTo>
                    <a:pt x="521" y="1"/>
                    <a:pt x="0" y="2798"/>
                    <a:pt x="0" y="2798"/>
                  </a:cubicBezTo>
                  <a:cubicBezTo>
                    <a:pt x="0" y="2798"/>
                    <a:pt x="2335" y="8969"/>
                    <a:pt x="3169" y="9970"/>
                  </a:cubicBezTo>
                  <a:cubicBezTo>
                    <a:pt x="3986" y="10950"/>
                    <a:pt x="8610" y="15513"/>
                    <a:pt x="9208" y="15513"/>
                  </a:cubicBezTo>
                  <a:cubicBezTo>
                    <a:pt x="9221" y="15513"/>
                    <a:pt x="9231" y="15511"/>
                    <a:pt x="9240" y="15507"/>
                  </a:cubicBezTo>
                  <a:cubicBezTo>
                    <a:pt x="9641" y="15273"/>
                    <a:pt x="6272" y="11205"/>
                    <a:pt x="6271" y="11204"/>
                  </a:cubicBezTo>
                  <a:lnTo>
                    <a:pt x="6271" y="11204"/>
                  </a:lnTo>
                  <a:cubicBezTo>
                    <a:pt x="6272" y="11204"/>
                    <a:pt x="9857" y="14790"/>
                    <a:pt x="10571" y="14790"/>
                  </a:cubicBezTo>
                  <a:cubicBezTo>
                    <a:pt x="10599" y="14790"/>
                    <a:pt x="10623" y="14784"/>
                    <a:pt x="10641" y="14773"/>
                  </a:cubicBezTo>
                  <a:cubicBezTo>
                    <a:pt x="11142" y="14506"/>
                    <a:pt x="7440" y="10438"/>
                    <a:pt x="7439" y="10437"/>
                  </a:cubicBezTo>
                  <a:lnTo>
                    <a:pt x="7439" y="10437"/>
                  </a:lnTo>
                  <a:cubicBezTo>
                    <a:pt x="7440" y="10438"/>
                    <a:pt x="10379" y="13528"/>
                    <a:pt x="11088" y="13528"/>
                  </a:cubicBezTo>
                  <a:cubicBezTo>
                    <a:pt x="11122" y="13528"/>
                    <a:pt x="11152" y="13521"/>
                    <a:pt x="11175" y="13505"/>
                  </a:cubicBezTo>
                  <a:cubicBezTo>
                    <a:pt x="11675" y="13172"/>
                    <a:pt x="8641" y="9737"/>
                    <a:pt x="8640" y="9736"/>
                  </a:cubicBezTo>
                  <a:lnTo>
                    <a:pt x="8640" y="9736"/>
                  </a:lnTo>
                  <a:cubicBezTo>
                    <a:pt x="8641" y="9737"/>
                    <a:pt x="11058" y="12095"/>
                    <a:pt x="11686" y="12095"/>
                  </a:cubicBezTo>
                  <a:cubicBezTo>
                    <a:pt x="11722" y="12095"/>
                    <a:pt x="11752" y="12087"/>
                    <a:pt x="11775" y="12071"/>
                  </a:cubicBezTo>
                  <a:cubicBezTo>
                    <a:pt x="12176" y="11804"/>
                    <a:pt x="8640" y="7835"/>
                    <a:pt x="8640" y="7835"/>
                  </a:cubicBezTo>
                  <a:cubicBezTo>
                    <a:pt x="8640" y="7835"/>
                    <a:pt x="8240" y="2698"/>
                    <a:pt x="4570" y="563"/>
                  </a:cubicBezTo>
                  <a:cubicBezTo>
                    <a:pt x="3840" y="162"/>
                    <a:pt x="3221" y="1"/>
                    <a:pt x="2698" y="1"/>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73;p75">
              <a:extLst>
                <a:ext uri="{FF2B5EF4-FFF2-40B4-BE49-F238E27FC236}">
                  <a16:creationId xmlns:a16="http://schemas.microsoft.com/office/drawing/2014/main" id="{342CCE56-E0B2-D2B6-9FD8-5331C6A895EF}"/>
                </a:ext>
              </a:extLst>
            </p:cNvPr>
            <p:cNvSpPr/>
            <p:nvPr/>
          </p:nvSpPr>
          <p:spPr>
            <a:xfrm>
              <a:off x="7062292" y="2237083"/>
              <a:ext cx="382991" cy="612120"/>
            </a:xfrm>
            <a:custGeom>
              <a:avLst/>
              <a:gdLst/>
              <a:ahLst/>
              <a:cxnLst/>
              <a:rect l="l" t="t" r="r" b="b"/>
              <a:pathLst>
                <a:path w="18848" h="30124" extrusionOk="0">
                  <a:moveTo>
                    <a:pt x="4504" y="0"/>
                  </a:moveTo>
                  <a:cubicBezTo>
                    <a:pt x="3855" y="0"/>
                    <a:pt x="3192" y="164"/>
                    <a:pt x="2569" y="507"/>
                  </a:cubicBezTo>
                  <a:cubicBezTo>
                    <a:pt x="668" y="1541"/>
                    <a:pt x="1" y="3910"/>
                    <a:pt x="1035" y="5778"/>
                  </a:cubicBezTo>
                  <a:lnTo>
                    <a:pt x="13811" y="28861"/>
                  </a:lnTo>
                  <a:cubicBezTo>
                    <a:pt x="14252" y="29645"/>
                    <a:pt x="15089" y="30123"/>
                    <a:pt x="15992" y="30123"/>
                  </a:cubicBezTo>
                  <a:cubicBezTo>
                    <a:pt x="16318" y="30123"/>
                    <a:pt x="16652" y="30061"/>
                    <a:pt x="16980" y="29928"/>
                  </a:cubicBezTo>
                  <a:cubicBezTo>
                    <a:pt x="18247" y="29395"/>
                    <a:pt x="18848" y="27927"/>
                    <a:pt x="18314" y="26626"/>
                  </a:cubicBezTo>
                  <a:lnTo>
                    <a:pt x="8006" y="2375"/>
                  </a:lnTo>
                  <a:cubicBezTo>
                    <a:pt x="7906" y="2242"/>
                    <a:pt x="7873" y="2108"/>
                    <a:pt x="7873" y="2042"/>
                  </a:cubicBezTo>
                  <a:cubicBezTo>
                    <a:pt x="7172" y="729"/>
                    <a:pt x="5871" y="0"/>
                    <a:pt x="4504" y="0"/>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4;p75">
              <a:extLst>
                <a:ext uri="{FF2B5EF4-FFF2-40B4-BE49-F238E27FC236}">
                  <a16:creationId xmlns:a16="http://schemas.microsoft.com/office/drawing/2014/main" id="{26E5BF01-F1E2-EDEB-729B-18B24FFC7BC2}"/>
                </a:ext>
              </a:extLst>
            </p:cNvPr>
            <p:cNvSpPr/>
            <p:nvPr/>
          </p:nvSpPr>
          <p:spPr>
            <a:xfrm>
              <a:off x="7306986" y="2717326"/>
              <a:ext cx="114584" cy="64008"/>
            </a:xfrm>
            <a:custGeom>
              <a:avLst/>
              <a:gdLst/>
              <a:ahLst/>
              <a:cxnLst/>
              <a:rect l="l" t="t" r="r" b="b"/>
              <a:pathLst>
                <a:path w="5639" h="3150" extrusionOk="0">
                  <a:moveTo>
                    <a:pt x="4933" y="0"/>
                  </a:moveTo>
                  <a:cubicBezTo>
                    <a:pt x="4726" y="0"/>
                    <a:pt x="4521" y="97"/>
                    <a:pt x="4370" y="290"/>
                  </a:cubicBezTo>
                  <a:cubicBezTo>
                    <a:pt x="4004" y="890"/>
                    <a:pt x="3503" y="1291"/>
                    <a:pt x="2836" y="1591"/>
                  </a:cubicBezTo>
                  <a:cubicBezTo>
                    <a:pt x="2385" y="1794"/>
                    <a:pt x="1904" y="1890"/>
                    <a:pt x="1403" y="1890"/>
                  </a:cubicBezTo>
                  <a:cubicBezTo>
                    <a:pt x="1162" y="1890"/>
                    <a:pt x="917" y="1868"/>
                    <a:pt x="668" y="1824"/>
                  </a:cubicBezTo>
                  <a:cubicBezTo>
                    <a:pt x="651" y="1823"/>
                    <a:pt x="634" y="1822"/>
                    <a:pt x="617" y="1822"/>
                  </a:cubicBezTo>
                  <a:cubicBezTo>
                    <a:pt x="301" y="1822"/>
                    <a:pt x="1" y="2108"/>
                    <a:pt x="1" y="2425"/>
                  </a:cubicBezTo>
                  <a:cubicBezTo>
                    <a:pt x="1" y="2792"/>
                    <a:pt x="268" y="3059"/>
                    <a:pt x="601" y="3092"/>
                  </a:cubicBezTo>
                  <a:cubicBezTo>
                    <a:pt x="842" y="3131"/>
                    <a:pt x="1083" y="3149"/>
                    <a:pt x="1322" y="3149"/>
                  </a:cubicBezTo>
                  <a:cubicBezTo>
                    <a:pt x="2938" y="3149"/>
                    <a:pt x="4479" y="2294"/>
                    <a:pt x="5438" y="957"/>
                  </a:cubicBezTo>
                  <a:cubicBezTo>
                    <a:pt x="5638" y="657"/>
                    <a:pt x="5538" y="290"/>
                    <a:pt x="5271" y="90"/>
                  </a:cubicBezTo>
                  <a:cubicBezTo>
                    <a:pt x="5164" y="30"/>
                    <a:pt x="5048" y="0"/>
                    <a:pt x="49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75;p75">
              <a:extLst>
                <a:ext uri="{FF2B5EF4-FFF2-40B4-BE49-F238E27FC236}">
                  <a16:creationId xmlns:a16="http://schemas.microsoft.com/office/drawing/2014/main" id="{87A338D5-6CF5-DC96-460E-BA34EA620CA3}"/>
                </a:ext>
              </a:extLst>
            </p:cNvPr>
            <p:cNvSpPr/>
            <p:nvPr/>
          </p:nvSpPr>
          <p:spPr>
            <a:xfrm>
              <a:off x="6243498" y="2045832"/>
              <a:ext cx="202001" cy="669260"/>
            </a:xfrm>
            <a:custGeom>
              <a:avLst/>
              <a:gdLst/>
              <a:ahLst/>
              <a:cxnLst/>
              <a:rect l="l" t="t" r="r" b="b"/>
              <a:pathLst>
                <a:path w="9941" h="32936" extrusionOk="0">
                  <a:moveTo>
                    <a:pt x="4107" y="0"/>
                  </a:moveTo>
                  <a:cubicBezTo>
                    <a:pt x="4006" y="0"/>
                    <a:pt x="3905" y="4"/>
                    <a:pt x="3803" y="12"/>
                  </a:cubicBezTo>
                  <a:cubicBezTo>
                    <a:pt x="1635" y="179"/>
                    <a:pt x="0" y="2080"/>
                    <a:pt x="167" y="4182"/>
                  </a:cubicBezTo>
                  <a:lnTo>
                    <a:pt x="1968" y="29300"/>
                  </a:lnTo>
                  <a:cubicBezTo>
                    <a:pt x="2102" y="31335"/>
                    <a:pt x="3803" y="32936"/>
                    <a:pt x="5838" y="32936"/>
                  </a:cubicBezTo>
                  <a:lnTo>
                    <a:pt x="6138" y="32902"/>
                  </a:lnTo>
                  <a:cubicBezTo>
                    <a:pt x="8306" y="32736"/>
                    <a:pt x="9941" y="30868"/>
                    <a:pt x="9774" y="28733"/>
                  </a:cubicBezTo>
                  <a:lnTo>
                    <a:pt x="7973" y="3648"/>
                  </a:lnTo>
                  <a:cubicBezTo>
                    <a:pt x="7814" y="1582"/>
                    <a:pt x="6140" y="0"/>
                    <a:pt x="4107" y="0"/>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76;p75">
              <a:extLst>
                <a:ext uri="{FF2B5EF4-FFF2-40B4-BE49-F238E27FC236}">
                  <a16:creationId xmlns:a16="http://schemas.microsoft.com/office/drawing/2014/main" id="{FF039B30-1D34-5520-2687-DA6D1300968C}"/>
                </a:ext>
              </a:extLst>
            </p:cNvPr>
            <p:cNvSpPr/>
            <p:nvPr/>
          </p:nvSpPr>
          <p:spPr>
            <a:xfrm>
              <a:off x="6680012" y="1866264"/>
              <a:ext cx="557865" cy="527548"/>
            </a:xfrm>
            <a:custGeom>
              <a:avLst/>
              <a:gdLst/>
              <a:ahLst/>
              <a:cxnLst/>
              <a:rect l="l" t="t" r="r" b="b"/>
              <a:pathLst>
                <a:path w="27454" h="25962" extrusionOk="0">
                  <a:moveTo>
                    <a:pt x="4274" y="1"/>
                  </a:moveTo>
                  <a:cubicBezTo>
                    <a:pt x="3255" y="1"/>
                    <a:pt x="2235" y="393"/>
                    <a:pt x="1468" y="1177"/>
                  </a:cubicBezTo>
                  <a:cubicBezTo>
                    <a:pt x="0" y="2745"/>
                    <a:pt x="34" y="5180"/>
                    <a:pt x="1601" y="6681"/>
                  </a:cubicBezTo>
                  <a:lnTo>
                    <a:pt x="20482" y="24861"/>
                  </a:lnTo>
                  <a:cubicBezTo>
                    <a:pt x="21215" y="25594"/>
                    <a:pt x="22216" y="25961"/>
                    <a:pt x="23184" y="25961"/>
                  </a:cubicBezTo>
                  <a:cubicBezTo>
                    <a:pt x="24184" y="25961"/>
                    <a:pt x="25218" y="25528"/>
                    <a:pt x="25986" y="24694"/>
                  </a:cubicBezTo>
                  <a:cubicBezTo>
                    <a:pt x="27453" y="23159"/>
                    <a:pt x="27387" y="20691"/>
                    <a:pt x="25852" y="19190"/>
                  </a:cubicBezTo>
                  <a:lnTo>
                    <a:pt x="6972" y="1077"/>
                  </a:lnTo>
                  <a:cubicBezTo>
                    <a:pt x="6222" y="359"/>
                    <a:pt x="5248" y="1"/>
                    <a:pt x="4274" y="1"/>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77;p75">
              <a:extLst>
                <a:ext uri="{FF2B5EF4-FFF2-40B4-BE49-F238E27FC236}">
                  <a16:creationId xmlns:a16="http://schemas.microsoft.com/office/drawing/2014/main" id="{5D548B1A-0FDB-F21F-4435-EAC2EA984850}"/>
                </a:ext>
              </a:extLst>
            </p:cNvPr>
            <p:cNvSpPr/>
            <p:nvPr/>
          </p:nvSpPr>
          <p:spPr>
            <a:xfrm>
              <a:off x="6299073" y="1857628"/>
              <a:ext cx="820176" cy="1002894"/>
            </a:xfrm>
            <a:custGeom>
              <a:avLst/>
              <a:gdLst/>
              <a:ahLst/>
              <a:cxnLst/>
              <a:rect l="l" t="t" r="r" b="b"/>
              <a:pathLst>
                <a:path w="40363" h="49355" extrusionOk="0">
                  <a:moveTo>
                    <a:pt x="18881" y="1"/>
                  </a:moveTo>
                  <a:lnTo>
                    <a:pt x="7206" y="2269"/>
                  </a:lnTo>
                  <a:lnTo>
                    <a:pt x="1" y="7740"/>
                  </a:lnTo>
                  <a:lnTo>
                    <a:pt x="1101" y="18681"/>
                  </a:lnTo>
                  <a:cubicBezTo>
                    <a:pt x="7039" y="26787"/>
                    <a:pt x="11876" y="36060"/>
                    <a:pt x="11876" y="46968"/>
                  </a:cubicBezTo>
                  <a:cubicBezTo>
                    <a:pt x="15579" y="48573"/>
                    <a:pt x="19428" y="49355"/>
                    <a:pt x="23245" y="49355"/>
                  </a:cubicBezTo>
                  <a:cubicBezTo>
                    <a:pt x="29261" y="49355"/>
                    <a:pt x="35199" y="47413"/>
                    <a:pt x="40363" y="43699"/>
                  </a:cubicBezTo>
                  <a:cubicBezTo>
                    <a:pt x="40029" y="36027"/>
                    <a:pt x="38128" y="28521"/>
                    <a:pt x="34725" y="21616"/>
                  </a:cubicBezTo>
                  <a:lnTo>
                    <a:pt x="29855" y="14511"/>
                  </a:lnTo>
                  <a:lnTo>
                    <a:pt x="18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8;p75">
              <a:extLst>
                <a:ext uri="{FF2B5EF4-FFF2-40B4-BE49-F238E27FC236}">
                  <a16:creationId xmlns:a16="http://schemas.microsoft.com/office/drawing/2014/main" id="{4260E5B6-55D9-0BA6-3431-22AFF535F108}"/>
                </a:ext>
              </a:extLst>
            </p:cNvPr>
            <p:cNvSpPr/>
            <p:nvPr/>
          </p:nvSpPr>
          <p:spPr>
            <a:xfrm>
              <a:off x="6681373" y="1852629"/>
              <a:ext cx="734080" cy="915091"/>
            </a:xfrm>
            <a:custGeom>
              <a:avLst/>
              <a:gdLst/>
              <a:ahLst/>
              <a:cxnLst/>
              <a:rect l="l" t="t" r="r" b="b"/>
              <a:pathLst>
                <a:path w="36126" h="45034" extrusionOk="0">
                  <a:moveTo>
                    <a:pt x="1850" y="0"/>
                  </a:moveTo>
                  <a:cubicBezTo>
                    <a:pt x="1235" y="0"/>
                    <a:pt x="617" y="49"/>
                    <a:pt x="0" y="147"/>
                  </a:cubicBezTo>
                  <a:lnTo>
                    <a:pt x="3436" y="10888"/>
                  </a:lnTo>
                  <a:lnTo>
                    <a:pt x="11808" y="20428"/>
                  </a:lnTo>
                  <a:lnTo>
                    <a:pt x="19180" y="25965"/>
                  </a:lnTo>
                  <a:lnTo>
                    <a:pt x="30455" y="44979"/>
                  </a:lnTo>
                  <a:cubicBezTo>
                    <a:pt x="30761" y="45016"/>
                    <a:pt x="31053" y="45033"/>
                    <a:pt x="31332" y="45033"/>
                  </a:cubicBezTo>
                  <a:cubicBezTo>
                    <a:pt x="34783" y="45033"/>
                    <a:pt x="36126" y="42377"/>
                    <a:pt x="36126" y="42377"/>
                  </a:cubicBezTo>
                  <a:lnTo>
                    <a:pt x="27987" y="22930"/>
                  </a:lnTo>
                  <a:cubicBezTo>
                    <a:pt x="27286" y="21262"/>
                    <a:pt x="26285" y="19694"/>
                    <a:pt x="24985" y="18427"/>
                  </a:cubicBezTo>
                  <a:lnTo>
                    <a:pt x="10274" y="3549"/>
                  </a:lnTo>
                  <a:cubicBezTo>
                    <a:pt x="8042" y="1261"/>
                    <a:pt x="4993" y="0"/>
                    <a:pt x="18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79;p75">
              <a:extLst>
                <a:ext uri="{FF2B5EF4-FFF2-40B4-BE49-F238E27FC236}">
                  <a16:creationId xmlns:a16="http://schemas.microsoft.com/office/drawing/2014/main" id="{3F2BCEAE-66FE-B09F-31CF-9FCB56C60069}"/>
                </a:ext>
              </a:extLst>
            </p:cNvPr>
            <p:cNvSpPr/>
            <p:nvPr/>
          </p:nvSpPr>
          <p:spPr>
            <a:xfrm>
              <a:off x="5503992" y="4244232"/>
              <a:ext cx="192532" cy="339608"/>
            </a:xfrm>
            <a:custGeom>
              <a:avLst/>
              <a:gdLst/>
              <a:ahLst/>
              <a:cxnLst/>
              <a:rect l="l" t="t" r="r" b="b"/>
              <a:pathLst>
                <a:path w="9475" h="16713" extrusionOk="0">
                  <a:moveTo>
                    <a:pt x="5371" y="1"/>
                  </a:moveTo>
                  <a:cubicBezTo>
                    <a:pt x="2369" y="1"/>
                    <a:pt x="1" y="3403"/>
                    <a:pt x="1" y="7840"/>
                  </a:cubicBezTo>
                  <a:lnTo>
                    <a:pt x="1" y="15678"/>
                  </a:lnTo>
                  <a:cubicBezTo>
                    <a:pt x="1" y="16246"/>
                    <a:pt x="468" y="16713"/>
                    <a:pt x="1035" y="16713"/>
                  </a:cubicBezTo>
                  <a:cubicBezTo>
                    <a:pt x="1635" y="16713"/>
                    <a:pt x="2102" y="16246"/>
                    <a:pt x="2102" y="15678"/>
                  </a:cubicBezTo>
                  <a:lnTo>
                    <a:pt x="2102" y="7840"/>
                  </a:lnTo>
                  <a:cubicBezTo>
                    <a:pt x="2102" y="4704"/>
                    <a:pt x="3603" y="2069"/>
                    <a:pt x="5371" y="2069"/>
                  </a:cubicBezTo>
                  <a:lnTo>
                    <a:pt x="8440" y="2069"/>
                  </a:lnTo>
                  <a:cubicBezTo>
                    <a:pt x="9007" y="2069"/>
                    <a:pt x="9474" y="1602"/>
                    <a:pt x="9474" y="1035"/>
                  </a:cubicBezTo>
                  <a:cubicBezTo>
                    <a:pt x="9474" y="468"/>
                    <a:pt x="9007" y="1"/>
                    <a:pt x="8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2280;p75">
              <a:extLst>
                <a:ext uri="{FF2B5EF4-FFF2-40B4-BE49-F238E27FC236}">
                  <a16:creationId xmlns:a16="http://schemas.microsoft.com/office/drawing/2014/main" id="{DDE089E9-53E2-C7BA-90D2-CFD5009A19B3}"/>
                </a:ext>
              </a:extLst>
            </p:cNvPr>
            <p:cNvSpPr/>
            <p:nvPr/>
          </p:nvSpPr>
          <p:spPr>
            <a:xfrm>
              <a:off x="5503992" y="4244232"/>
              <a:ext cx="192532" cy="339608"/>
            </a:xfrm>
            <a:custGeom>
              <a:avLst/>
              <a:gdLst/>
              <a:ahLst/>
              <a:cxnLst/>
              <a:rect l="l" t="t" r="r" b="b"/>
              <a:pathLst>
                <a:path w="9475" h="16713" extrusionOk="0">
                  <a:moveTo>
                    <a:pt x="5371" y="1"/>
                  </a:moveTo>
                  <a:cubicBezTo>
                    <a:pt x="2369" y="1"/>
                    <a:pt x="1" y="3403"/>
                    <a:pt x="1" y="7840"/>
                  </a:cubicBezTo>
                  <a:lnTo>
                    <a:pt x="1" y="15678"/>
                  </a:lnTo>
                  <a:cubicBezTo>
                    <a:pt x="1" y="16246"/>
                    <a:pt x="468" y="16713"/>
                    <a:pt x="1035" y="16713"/>
                  </a:cubicBezTo>
                  <a:cubicBezTo>
                    <a:pt x="1635" y="16713"/>
                    <a:pt x="2102" y="16246"/>
                    <a:pt x="2102" y="15678"/>
                  </a:cubicBezTo>
                  <a:lnTo>
                    <a:pt x="2102" y="7840"/>
                  </a:lnTo>
                  <a:cubicBezTo>
                    <a:pt x="2102" y="4704"/>
                    <a:pt x="3603" y="2069"/>
                    <a:pt x="5371" y="2069"/>
                  </a:cubicBezTo>
                  <a:lnTo>
                    <a:pt x="8440" y="2069"/>
                  </a:lnTo>
                  <a:cubicBezTo>
                    <a:pt x="9007" y="2069"/>
                    <a:pt x="9474" y="1602"/>
                    <a:pt x="9474" y="1035"/>
                  </a:cubicBezTo>
                  <a:cubicBezTo>
                    <a:pt x="9474" y="468"/>
                    <a:pt x="9007" y="1"/>
                    <a:pt x="8440" y="1"/>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281;p75">
              <a:extLst>
                <a:ext uri="{FF2B5EF4-FFF2-40B4-BE49-F238E27FC236}">
                  <a16:creationId xmlns:a16="http://schemas.microsoft.com/office/drawing/2014/main" id="{FC6CCA24-8791-66B9-7FDD-CBE7415B97D8}"/>
                </a:ext>
              </a:extLst>
            </p:cNvPr>
            <p:cNvSpPr/>
            <p:nvPr/>
          </p:nvSpPr>
          <p:spPr>
            <a:xfrm>
              <a:off x="7171431" y="2153832"/>
              <a:ext cx="154554" cy="216245"/>
            </a:xfrm>
            <a:custGeom>
              <a:avLst/>
              <a:gdLst/>
              <a:ahLst/>
              <a:cxnLst/>
              <a:rect l="l" t="t" r="r" b="b"/>
              <a:pathLst>
                <a:path w="7606" h="10642" fill="none" extrusionOk="0">
                  <a:moveTo>
                    <a:pt x="0" y="1"/>
                  </a:moveTo>
                  <a:cubicBezTo>
                    <a:pt x="3770" y="2369"/>
                    <a:pt x="6538" y="6305"/>
                    <a:pt x="7606" y="1064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282;p75">
              <a:extLst>
                <a:ext uri="{FF2B5EF4-FFF2-40B4-BE49-F238E27FC236}">
                  <a16:creationId xmlns:a16="http://schemas.microsoft.com/office/drawing/2014/main" id="{17BC327A-E1AA-9718-46B8-8A59662E5B01}"/>
                </a:ext>
              </a:extLst>
            </p:cNvPr>
            <p:cNvSpPr/>
            <p:nvPr/>
          </p:nvSpPr>
          <p:spPr>
            <a:xfrm>
              <a:off x="7236495" y="2149768"/>
              <a:ext cx="107107" cy="131531"/>
            </a:xfrm>
            <a:custGeom>
              <a:avLst/>
              <a:gdLst/>
              <a:ahLst/>
              <a:cxnLst/>
              <a:rect l="l" t="t" r="r" b="b"/>
              <a:pathLst>
                <a:path w="5271" h="6473" fill="none" extrusionOk="0">
                  <a:moveTo>
                    <a:pt x="1" y="1"/>
                  </a:moveTo>
                  <a:cubicBezTo>
                    <a:pt x="2436" y="1435"/>
                    <a:pt x="4304" y="3804"/>
                    <a:pt x="5271" y="64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283;p75">
              <a:extLst>
                <a:ext uri="{FF2B5EF4-FFF2-40B4-BE49-F238E27FC236}">
                  <a16:creationId xmlns:a16="http://schemas.microsoft.com/office/drawing/2014/main" id="{8ECD5165-3DA9-6EC8-E364-C73306A8A58D}"/>
                </a:ext>
              </a:extLst>
            </p:cNvPr>
            <p:cNvSpPr/>
            <p:nvPr/>
          </p:nvSpPr>
          <p:spPr>
            <a:xfrm>
              <a:off x="7313772" y="2149098"/>
              <a:ext cx="42713" cy="52893"/>
            </a:xfrm>
            <a:custGeom>
              <a:avLst/>
              <a:gdLst/>
              <a:ahLst/>
              <a:cxnLst/>
              <a:rect l="l" t="t" r="r" b="b"/>
              <a:pathLst>
                <a:path w="2102" h="2603" fill="none" extrusionOk="0">
                  <a:moveTo>
                    <a:pt x="0" y="0"/>
                  </a:moveTo>
                  <a:cubicBezTo>
                    <a:pt x="968" y="601"/>
                    <a:pt x="1701" y="1535"/>
                    <a:pt x="2102" y="26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284;p75">
              <a:extLst>
                <a:ext uri="{FF2B5EF4-FFF2-40B4-BE49-F238E27FC236}">
                  <a16:creationId xmlns:a16="http://schemas.microsoft.com/office/drawing/2014/main" id="{5B79AFC6-570B-A4A3-C048-594C67253D77}"/>
                </a:ext>
              </a:extLst>
            </p:cNvPr>
            <p:cNvSpPr/>
            <p:nvPr/>
          </p:nvSpPr>
          <p:spPr>
            <a:xfrm>
              <a:off x="6014390" y="3388150"/>
              <a:ext cx="69169" cy="233863"/>
            </a:xfrm>
            <a:custGeom>
              <a:avLst/>
              <a:gdLst/>
              <a:ahLst/>
              <a:cxnLst/>
              <a:rect l="l" t="t" r="r" b="b"/>
              <a:pathLst>
                <a:path w="3404" h="11509" fill="none" extrusionOk="0">
                  <a:moveTo>
                    <a:pt x="368" y="11509"/>
                  </a:moveTo>
                  <a:cubicBezTo>
                    <a:pt x="1" y="7472"/>
                    <a:pt x="1068" y="3336"/>
                    <a:pt x="3403"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2285;p75">
              <a:extLst>
                <a:ext uri="{FF2B5EF4-FFF2-40B4-BE49-F238E27FC236}">
                  <a16:creationId xmlns:a16="http://schemas.microsoft.com/office/drawing/2014/main" id="{A4957D7C-BDB1-4F3E-3028-02F9BBC15896}"/>
                </a:ext>
              </a:extLst>
            </p:cNvPr>
            <p:cNvSpPr/>
            <p:nvPr/>
          </p:nvSpPr>
          <p:spPr>
            <a:xfrm>
              <a:off x="5961517" y="3407129"/>
              <a:ext cx="51532" cy="129479"/>
            </a:xfrm>
            <a:custGeom>
              <a:avLst/>
              <a:gdLst/>
              <a:ahLst/>
              <a:cxnLst/>
              <a:rect l="l" t="t" r="r" b="b"/>
              <a:pathLst>
                <a:path w="2536" h="6372" fill="none" extrusionOk="0">
                  <a:moveTo>
                    <a:pt x="1" y="6372"/>
                  </a:moveTo>
                  <a:cubicBezTo>
                    <a:pt x="301" y="4070"/>
                    <a:pt x="1202" y="1868"/>
                    <a:pt x="2536"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2286;p75">
              <a:extLst>
                <a:ext uri="{FF2B5EF4-FFF2-40B4-BE49-F238E27FC236}">
                  <a16:creationId xmlns:a16="http://schemas.microsoft.com/office/drawing/2014/main" id="{7AB5F3F3-2F15-44E1-C35B-381E5BE45B07}"/>
                </a:ext>
              </a:extLst>
            </p:cNvPr>
            <p:cNvSpPr/>
            <p:nvPr/>
          </p:nvSpPr>
          <p:spPr>
            <a:xfrm>
              <a:off x="5924250" y="3414587"/>
              <a:ext cx="25766" cy="73213"/>
            </a:xfrm>
            <a:custGeom>
              <a:avLst/>
              <a:gdLst/>
              <a:ahLst/>
              <a:cxnLst/>
              <a:rect l="l" t="t" r="r" b="b"/>
              <a:pathLst>
                <a:path w="1268" h="3603" fill="none" extrusionOk="0">
                  <a:moveTo>
                    <a:pt x="0" y="3603"/>
                  </a:moveTo>
                  <a:cubicBezTo>
                    <a:pt x="100" y="2302"/>
                    <a:pt x="534" y="1034"/>
                    <a:pt x="1268"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290;p75">
              <a:extLst>
                <a:ext uri="{FF2B5EF4-FFF2-40B4-BE49-F238E27FC236}">
                  <a16:creationId xmlns:a16="http://schemas.microsoft.com/office/drawing/2014/main" id="{BB13455B-2C53-FB30-7DE2-DD5B083887D4}"/>
                </a:ext>
              </a:extLst>
            </p:cNvPr>
            <p:cNvSpPr/>
            <p:nvPr/>
          </p:nvSpPr>
          <p:spPr>
            <a:xfrm>
              <a:off x="7309018" y="2891306"/>
              <a:ext cx="102372" cy="166096"/>
            </a:xfrm>
            <a:custGeom>
              <a:avLst/>
              <a:gdLst/>
              <a:ahLst/>
              <a:cxnLst/>
              <a:rect l="l" t="t" r="r" b="b"/>
              <a:pathLst>
                <a:path w="5038" h="8174" fill="none" extrusionOk="0">
                  <a:moveTo>
                    <a:pt x="5038" y="8173"/>
                  </a:moveTo>
                  <a:cubicBezTo>
                    <a:pt x="2069" y="6572"/>
                    <a:pt x="101" y="3336"/>
                    <a:pt x="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291;p75">
              <a:extLst>
                <a:ext uri="{FF2B5EF4-FFF2-40B4-BE49-F238E27FC236}">
                  <a16:creationId xmlns:a16="http://schemas.microsoft.com/office/drawing/2014/main" id="{97BA7064-DF97-7E49-63D2-3AD4A157D5EE}"/>
                </a:ext>
              </a:extLst>
            </p:cNvPr>
            <p:cNvSpPr/>
            <p:nvPr/>
          </p:nvSpPr>
          <p:spPr>
            <a:xfrm>
              <a:off x="7265634" y="2959764"/>
              <a:ext cx="69169" cy="111862"/>
            </a:xfrm>
            <a:custGeom>
              <a:avLst/>
              <a:gdLst/>
              <a:ahLst/>
              <a:cxnLst/>
              <a:rect l="l" t="t" r="r" b="b"/>
              <a:pathLst>
                <a:path w="3404" h="5505" fill="none" extrusionOk="0">
                  <a:moveTo>
                    <a:pt x="3403" y="5505"/>
                  </a:moveTo>
                  <a:cubicBezTo>
                    <a:pt x="1702" y="4070"/>
                    <a:pt x="501" y="2102"/>
                    <a:pt x="1" y="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292;p75">
              <a:extLst>
                <a:ext uri="{FF2B5EF4-FFF2-40B4-BE49-F238E27FC236}">
                  <a16:creationId xmlns:a16="http://schemas.microsoft.com/office/drawing/2014/main" id="{BD843A58-174D-FED9-6F43-0EEE83B8A227}"/>
                </a:ext>
              </a:extLst>
            </p:cNvPr>
            <p:cNvSpPr/>
            <p:nvPr/>
          </p:nvSpPr>
          <p:spPr>
            <a:xfrm>
              <a:off x="7229709" y="3018733"/>
              <a:ext cx="37308" cy="59680"/>
            </a:xfrm>
            <a:custGeom>
              <a:avLst/>
              <a:gdLst/>
              <a:ahLst/>
              <a:cxnLst/>
              <a:rect l="l" t="t" r="r" b="b"/>
              <a:pathLst>
                <a:path w="1836" h="2937" fill="none" extrusionOk="0">
                  <a:moveTo>
                    <a:pt x="1" y="1"/>
                  </a:moveTo>
                  <a:cubicBezTo>
                    <a:pt x="435" y="1102"/>
                    <a:pt x="1068" y="2102"/>
                    <a:pt x="1836" y="2936"/>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293;p75">
              <a:extLst>
                <a:ext uri="{FF2B5EF4-FFF2-40B4-BE49-F238E27FC236}">
                  <a16:creationId xmlns:a16="http://schemas.microsoft.com/office/drawing/2014/main" id="{66FFFF73-C403-CCFF-13E1-623BF4EFF8ED}"/>
                </a:ext>
              </a:extLst>
            </p:cNvPr>
            <p:cNvSpPr/>
            <p:nvPr/>
          </p:nvSpPr>
          <p:spPr>
            <a:xfrm>
              <a:off x="7109069" y="3842282"/>
              <a:ext cx="88819" cy="219639"/>
            </a:xfrm>
            <a:custGeom>
              <a:avLst/>
              <a:gdLst/>
              <a:ahLst/>
              <a:cxnLst/>
              <a:rect l="l" t="t" r="r" b="b"/>
              <a:pathLst>
                <a:path w="4371" h="10809" fill="none" extrusionOk="0">
                  <a:moveTo>
                    <a:pt x="0" y="1"/>
                  </a:moveTo>
                  <a:cubicBezTo>
                    <a:pt x="1435" y="3603"/>
                    <a:pt x="2902" y="7239"/>
                    <a:pt x="4370" y="10808"/>
                  </a:cubicBezTo>
                </a:path>
              </a:pathLst>
            </a:custGeom>
            <a:noFill/>
            <a:ln w="116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294;p75">
              <a:extLst>
                <a:ext uri="{FF2B5EF4-FFF2-40B4-BE49-F238E27FC236}">
                  <a16:creationId xmlns:a16="http://schemas.microsoft.com/office/drawing/2014/main" id="{E743026D-C647-860D-44C9-433C7877C5A6}"/>
                </a:ext>
              </a:extLst>
            </p:cNvPr>
            <p:cNvSpPr/>
            <p:nvPr/>
          </p:nvSpPr>
          <p:spPr>
            <a:xfrm>
              <a:off x="7171431" y="3842282"/>
              <a:ext cx="50861" cy="145085"/>
            </a:xfrm>
            <a:custGeom>
              <a:avLst/>
              <a:gdLst/>
              <a:ahLst/>
              <a:cxnLst/>
              <a:rect l="l" t="t" r="r" b="b"/>
              <a:pathLst>
                <a:path w="2503" h="7140" fill="none" extrusionOk="0">
                  <a:moveTo>
                    <a:pt x="0" y="1"/>
                  </a:moveTo>
                  <a:lnTo>
                    <a:pt x="2502" y="7139"/>
                  </a:lnTo>
                </a:path>
              </a:pathLst>
            </a:custGeom>
            <a:noFill/>
            <a:ln w="116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295;p75">
              <a:extLst>
                <a:ext uri="{FF2B5EF4-FFF2-40B4-BE49-F238E27FC236}">
                  <a16:creationId xmlns:a16="http://schemas.microsoft.com/office/drawing/2014/main" id="{C82446AA-3951-0680-CC7D-F533559C769A}"/>
                </a:ext>
              </a:extLst>
            </p:cNvPr>
            <p:cNvSpPr/>
            <p:nvPr/>
          </p:nvSpPr>
          <p:spPr>
            <a:xfrm>
              <a:off x="7229709" y="3859229"/>
              <a:ext cx="16297" cy="56286"/>
            </a:xfrm>
            <a:custGeom>
              <a:avLst/>
              <a:gdLst/>
              <a:ahLst/>
              <a:cxnLst/>
              <a:rect l="l" t="t" r="r" b="b"/>
              <a:pathLst>
                <a:path w="802" h="2770" fill="none" extrusionOk="0">
                  <a:moveTo>
                    <a:pt x="1" y="1"/>
                  </a:moveTo>
                  <a:cubicBezTo>
                    <a:pt x="268" y="935"/>
                    <a:pt x="568" y="1835"/>
                    <a:pt x="802" y="2769"/>
                  </a:cubicBezTo>
                </a:path>
              </a:pathLst>
            </a:custGeom>
            <a:noFill/>
            <a:ln w="116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296;p75">
              <a:extLst>
                <a:ext uri="{FF2B5EF4-FFF2-40B4-BE49-F238E27FC236}">
                  <a16:creationId xmlns:a16="http://schemas.microsoft.com/office/drawing/2014/main" id="{3E8F7B84-902A-878D-CB84-68B0D4771224}"/>
                </a:ext>
              </a:extLst>
            </p:cNvPr>
            <p:cNvSpPr/>
            <p:nvPr/>
          </p:nvSpPr>
          <p:spPr>
            <a:xfrm>
              <a:off x="6549862" y="1806889"/>
              <a:ext cx="553801" cy="170749"/>
            </a:xfrm>
            <a:custGeom>
              <a:avLst/>
              <a:gdLst/>
              <a:ahLst/>
              <a:cxnLst/>
              <a:rect l="l" t="t" r="r" b="b"/>
              <a:pathLst>
                <a:path w="27254" h="8403" extrusionOk="0">
                  <a:moveTo>
                    <a:pt x="18123" y="1"/>
                  </a:moveTo>
                  <a:cubicBezTo>
                    <a:pt x="16033" y="1"/>
                    <a:pt x="13949" y="415"/>
                    <a:pt x="12043" y="1264"/>
                  </a:cubicBezTo>
                  <a:cubicBezTo>
                    <a:pt x="10208" y="2098"/>
                    <a:pt x="8540" y="3265"/>
                    <a:pt x="6605" y="3932"/>
                  </a:cubicBezTo>
                  <a:cubicBezTo>
                    <a:pt x="5787" y="4225"/>
                    <a:pt x="4885" y="4402"/>
                    <a:pt x="3998" y="4402"/>
                  </a:cubicBezTo>
                  <a:cubicBezTo>
                    <a:pt x="2861" y="4402"/>
                    <a:pt x="1749" y="4111"/>
                    <a:pt x="868" y="3398"/>
                  </a:cubicBezTo>
                  <a:cubicBezTo>
                    <a:pt x="168" y="4266"/>
                    <a:pt x="1" y="5667"/>
                    <a:pt x="34" y="6734"/>
                  </a:cubicBezTo>
                  <a:cubicBezTo>
                    <a:pt x="2105" y="7568"/>
                    <a:pt x="4325" y="8403"/>
                    <a:pt x="6587" y="8403"/>
                  </a:cubicBezTo>
                  <a:cubicBezTo>
                    <a:pt x="6948" y="8403"/>
                    <a:pt x="7310" y="8381"/>
                    <a:pt x="7673" y="8335"/>
                  </a:cubicBezTo>
                  <a:cubicBezTo>
                    <a:pt x="9874" y="8068"/>
                    <a:pt x="11843" y="6901"/>
                    <a:pt x="14011" y="6334"/>
                  </a:cubicBezTo>
                  <a:cubicBezTo>
                    <a:pt x="15051" y="6044"/>
                    <a:pt x="16139" y="5900"/>
                    <a:pt x="17231" y="5900"/>
                  </a:cubicBezTo>
                  <a:cubicBezTo>
                    <a:pt x="19537" y="5900"/>
                    <a:pt x="21860" y="6545"/>
                    <a:pt x="23784" y="7835"/>
                  </a:cubicBezTo>
                  <a:cubicBezTo>
                    <a:pt x="25519" y="6834"/>
                    <a:pt x="26853" y="4900"/>
                    <a:pt x="27254" y="2931"/>
                  </a:cubicBezTo>
                  <a:cubicBezTo>
                    <a:pt x="24635" y="1003"/>
                    <a:pt x="21373" y="1"/>
                    <a:pt x="18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297;p75">
              <a:extLst>
                <a:ext uri="{FF2B5EF4-FFF2-40B4-BE49-F238E27FC236}">
                  <a16:creationId xmlns:a16="http://schemas.microsoft.com/office/drawing/2014/main" id="{E92DAB66-252D-EE80-586D-78B107A48239}"/>
                </a:ext>
              </a:extLst>
            </p:cNvPr>
            <p:cNvSpPr/>
            <p:nvPr/>
          </p:nvSpPr>
          <p:spPr>
            <a:xfrm>
              <a:off x="7045345" y="1959980"/>
              <a:ext cx="73904" cy="67137"/>
            </a:xfrm>
            <a:custGeom>
              <a:avLst/>
              <a:gdLst/>
              <a:ahLst/>
              <a:cxnLst/>
              <a:rect l="l" t="t" r="r" b="b"/>
              <a:pathLst>
                <a:path w="3637" h="3304" fill="none" extrusionOk="0">
                  <a:moveTo>
                    <a:pt x="1" y="1"/>
                  </a:moveTo>
                  <a:cubicBezTo>
                    <a:pt x="1402" y="835"/>
                    <a:pt x="2636" y="2002"/>
                    <a:pt x="3637" y="3303"/>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298;p75">
              <a:extLst>
                <a:ext uri="{FF2B5EF4-FFF2-40B4-BE49-F238E27FC236}">
                  <a16:creationId xmlns:a16="http://schemas.microsoft.com/office/drawing/2014/main" id="{0B2953A9-6FAA-2A64-6D81-79796F77D499}"/>
                </a:ext>
              </a:extLst>
            </p:cNvPr>
            <p:cNvSpPr/>
            <p:nvPr/>
          </p:nvSpPr>
          <p:spPr>
            <a:xfrm>
              <a:off x="7056196" y="1941692"/>
              <a:ext cx="61021" cy="56266"/>
            </a:xfrm>
            <a:custGeom>
              <a:avLst/>
              <a:gdLst/>
              <a:ahLst/>
              <a:cxnLst/>
              <a:rect l="l" t="t" r="r" b="b"/>
              <a:pathLst>
                <a:path w="3003" h="2769" fill="none" extrusionOk="0">
                  <a:moveTo>
                    <a:pt x="1" y="0"/>
                  </a:moveTo>
                  <a:cubicBezTo>
                    <a:pt x="1168" y="767"/>
                    <a:pt x="2169" y="1668"/>
                    <a:pt x="3003" y="2769"/>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299;p75">
              <a:extLst>
                <a:ext uri="{FF2B5EF4-FFF2-40B4-BE49-F238E27FC236}">
                  <a16:creationId xmlns:a16="http://schemas.microsoft.com/office/drawing/2014/main" id="{E382F62E-620F-01EB-6CE4-05DEF72FDF90}"/>
                </a:ext>
              </a:extLst>
            </p:cNvPr>
            <p:cNvSpPr/>
            <p:nvPr/>
          </p:nvSpPr>
          <p:spPr>
            <a:xfrm>
              <a:off x="7068388" y="1930841"/>
              <a:ext cx="73233" cy="64414"/>
            </a:xfrm>
            <a:custGeom>
              <a:avLst/>
              <a:gdLst/>
              <a:ahLst/>
              <a:cxnLst/>
              <a:rect l="l" t="t" r="r" b="b"/>
              <a:pathLst>
                <a:path w="3604" h="3170" fill="none" extrusionOk="0">
                  <a:moveTo>
                    <a:pt x="1" y="0"/>
                  </a:moveTo>
                  <a:cubicBezTo>
                    <a:pt x="1435" y="734"/>
                    <a:pt x="2736" y="1835"/>
                    <a:pt x="3604" y="3169"/>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300;p75">
              <a:extLst>
                <a:ext uri="{FF2B5EF4-FFF2-40B4-BE49-F238E27FC236}">
                  <a16:creationId xmlns:a16="http://schemas.microsoft.com/office/drawing/2014/main" id="{BA6EF990-F2BE-4464-2B46-E70EB2CE18CE}"/>
                </a:ext>
              </a:extLst>
            </p:cNvPr>
            <p:cNvSpPr/>
            <p:nvPr/>
          </p:nvSpPr>
          <p:spPr>
            <a:xfrm>
              <a:off x="7077207" y="1915255"/>
              <a:ext cx="57628" cy="45436"/>
            </a:xfrm>
            <a:custGeom>
              <a:avLst/>
              <a:gdLst/>
              <a:ahLst/>
              <a:cxnLst/>
              <a:rect l="l" t="t" r="r" b="b"/>
              <a:pathLst>
                <a:path w="2836" h="2236" fill="none" extrusionOk="0">
                  <a:moveTo>
                    <a:pt x="1" y="0"/>
                  </a:moveTo>
                  <a:cubicBezTo>
                    <a:pt x="1101" y="534"/>
                    <a:pt x="2069" y="1301"/>
                    <a:pt x="2836" y="2235"/>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301;p75">
              <a:extLst>
                <a:ext uri="{FF2B5EF4-FFF2-40B4-BE49-F238E27FC236}">
                  <a16:creationId xmlns:a16="http://schemas.microsoft.com/office/drawing/2014/main" id="{60C13841-828A-0195-5D75-3B6EC0A80F13}"/>
                </a:ext>
              </a:extLst>
            </p:cNvPr>
            <p:cNvSpPr/>
            <p:nvPr/>
          </p:nvSpPr>
          <p:spPr>
            <a:xfrm>
              <a:off x="7083994" y="1899649"/>
              <a:ext cx="79309" cy="63073"/>
            </a:xfrm>
            <a:custGeom>
              <a:avLst/>
              <a:gdLst/>
              <a:ahLst/>
              <a:cxnLst/>
              <a:rect l="l" t="t" r="r" b="b"/>
              <a:pathLst>
                <a:path w="3903" h="3104" fill="none" extrusionOk="0">
                  <a:moveTo>
                    <a:pt x="0" y="1"/>
                  </a:moveTo>
                  <a:cubicBezTo>
                    <a:pt x="1501" y="768"/>
                    <a:pt x="2836" y="1802"/>
                    <a:pt x="3903" y="3103"/>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302;p75">
              <a:extLst>
                <a:ext uri="{FF2B5EF4-FFF2-40B4-BE49-F238E27FC236}">
                  <a16:creationId xmlns:a16="http://schemas.microsoft.com/office/drawing/2014/main" id="{AE8B22BF-C60F-2AD5-3C46-0BE29F32FFE5}"/>
                </a:ext>
              </a:extLst>
            </p:cNvPr>
            <p:cNvSpPr/>
            <p:nvPr/>
          </p:nvSpPr>
          <p:spPr>
            <a:xfrm>
              <a:off x="7092122" y="1882723"/>
              <a:ext cx="67808" cy="53564"/>
            </a:xfrm>
            <a:custGeom>
              <a:avLst/>
              <a:gdLst/>
              <a:ahLst/>
              <a:cxnLst/>
              <a:rect l="l" t="t" r="r" b="b"/>
              <a:pathLst>
                <a:path w="3337" h="2636" fill="none" extrusionOk="0">
                  <a:moveTo>
                    <a:pt x="0" y="0"/>
                  </a:moveTo>
                  <a:cubicBezTo>
                    <a:pt x="1235" y="701"/>
                    <a:pt x="2369" y="1601"/>
                    <a:pt x="3336" y="2635"/>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303;p75">
              <a:extLst>
                <a:ext uri="{FF2B5EF4-FFF2-40B4-BE49-F238E27FC236}">
                  <a16:creationId xmlns:a16="http://schemas.microsoft.com/office/drawing/2014/main" id="{A07F93EF-1EFC-CB2D-1B7C-CAF45182B8D7}"/>
                </a:ext>
              </a:extLst>
            </p:cNvPr>
            <p:cNvSpPr/>
            <p:nvPr/>
          </p:nvSpPr>
          <p:spPr>
            <a:xfrm>
              <a:off x="7093483" y="1871181"/>
              <a:ext cx="71181" cy="46126"/>
            </a:xfrm>
            <a:custGeom>
              <a:avLst/>
              <a:gdLst/>
              <a:ahLst/>
              <a:cxnLst/>
              <a:rect l="l" t="t" r="r" b="b"/>
              <a:pathLst>
                <a:path w="3503" h="2270" fill="none" extrusionOk="0">
                  <a:moveTo>
                    <a:pt x="0" y="1"/>
                  </a:moveTo>
                  <a:cubicBezTo>
                    <a:pt x="1301" y="568"/>
                    <a:pt x="2469" y="1335"/>
                    <a:pt x="3503" y="2269"/>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304;p75">
              <a:extLst>
                <a:ext uri="{FF2B5EF4-FFF2-40B4-BE49-F238E27FC236}">
                  <a16:creationId xmlns:a16="http://schemas.microsoft.com/office/drawing/2014/main" id="{6014DCB8-06F5-5C33-437C-3C0164A25429}"/>
                </a:ext>
              </a:extLst>
            </p:cNvPr>
            <p:cNvSpPr/>
            <p:nvPr/>
          </p:nvSpPr>
          <p:spPr>
            <a:xfrm>
              <a:off x="6219764" y="4227956"/>
              <a:ext cx="174894" cy="247437"/>
            </a:xfrm>
            <a:custGeom>
              <a:avLst/>
              <a:gdLst/>
              <a:ahLst/>
              <a:cxnLst/>
              <a:rect l="l" t="t" r="r" b="b"/>
              <a:pathLst>
                <a:path w="8607" h="12177" extrusionOk="0">
                  <a:moveTo>
                    <a:pt x="7339" y="1"/>
                  </a:moveTo>
                  <a:lnTo>
                    <a:pt x="1" y="1335"/>
                  </a:lnTo>
                  <a:lnTo>
                    <a:pt x="1302" y="12176"/>
                  </a:lnTo>
                  <a:lnTo>
                    <a:pt x="8607" y="11609"/>
                  </a:lnTo>
                  <a:lnTo>
                    <a:pt x="7339" y="1"/>
                  </a:ln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305;p75">
              <a:extLst>
                <a:ext uri="{FF2B5EF4-FFF2-40B4-BE49-F238E27FC236}">
                  <a16:creationId xmlns:a16="http://schemas.microsoft.com/office/drawing/2014/main" id="{56018C3E-4E77-EE4D-7936-1037F07BA238}"/>
                </a:ext>
              </a:extLst>
            </p:cNvPr>
            <p:cNvSpPr/>
            <p:nvPr/>
          </p:nvSpPr>
          <p:spPr>
            <a:xfrm>
              <a:off x="6968089" y="4163582"/>
              <a:ext cx="227076" cy="281981"/>
            </a:xfrm>
            <a:custGeom>
              <a:avLst/>
              <a:gdLst/>
              <a:ahLst/>
              <a:cxnLst/>
              <a:rect l="l" t="t" r="r" b="b"/>
              <a:pathLst>
                <a:path w="11175" h="13877" extrusionOk="0">
                  <a:moveTo>
                    <a:pt x="6338" y="0"/>
                  </a:moveTo>
                  <a:lnTo>
                    <a:pt x="0" y="3369"/>
                  </a:lnTo>
                  <a:lnTo>
                    <a:pt x="4437" y="13877"/>
                  </a:lnTo>
                  <a:lnTo>
                    <a:pt x="11175" y="12309"/>
                  </a:lnTo>
                  <a:lnTo>
                    <a:pt x="6338" y="0"/>
                  </a:ln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306;p75">
              <a:extLst>
                <a:ext uri="{FF2B5EF4-FFF2-40B4-BE49-F238E27FC236}">
                  <a16:creationId xmlns:a16="http://schemas.microsoft.com/office/drawing/2014/main" id="{93618C16-A64C-DDA8-C558-E526DA81F3CC}"/>
                </a:ext>
              </a:extLst>
            </p:cNvPr>
            <p:cNvSpPr/>
            <p:nvPr/>
          </p:nvSpPr>
          <p:spPr>
            <a:xfrm>
              <a:off x="5955421" y="4460457"/>
              <a:ext cx="477886" cy="134234"/>
            </a:xfrm>
            <a:custGeom>
              <a:avLst/>
              <a:gdLst/>
              <a:ahLst/>
              <a:cxnLst/>
              <a:rect l="l" t="t" r="r" b="b"/>
              <a:pathLst>
                <a:path w="23518" h="6606" extrusionOk="0">
                  <a:moveTo>
                    <a:pt x="14177" y="1"/>
                  </a:moveTo>
                  <a:cubicBezTo>
                    <a:pt x="14177" y="1"/>
                    <a:pt x="10575" y="1702"/>
                    <a:pt x="5138" y="1902"/>
                  </a:cubicBezTo>
                  <a:cubicBezTo>
                    <a:pt x="1668" y="2069"/>
                    <a:pt x="568" y="3937"/>
                    <a:pt x="234" y="5271"/>
                  </a:cubicBezTo>
                  <a:cubicBezTo>
                    <a:pt x="1" y="6038"/>
                    <a:pt x="67" y="6605"/>
                    <a:pt x="67" y="6605"/>
                  </a:cubicBezTo>
                  <a:lnTo>
                    <a:pt x="22783" y="6605"/>
                  </a:lnTo>
                  <a:cubicBezTo>
                    <a:pt x="22783" y="6605"/>
                    <a:pt x="23517" y="3370"/>
                    <a:pt x="21783" y="1"/>
                  </a:cubicBezTo>
                  <a:cubicBezTo>
                    <a:pt x="21783" y="1"/>
                    <a:pt x="19885" y="238"/>
                    <a:pt x="17632" y="238"/>
                  </a:cubicBezTo>
                  <a:cubicBezTo>
                    <a:pt x="16505" y="238"/>
                    <a:pt x="15289" y="178"/>
                    <a:pt x="14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2307;p75">
              <a:extLst>
                <a:ext uri="{FF2B5EF4-FFF2-40B4-BE49-F238E27FC236}">
                  <a16:creationId xmlns:a16="http://schemas.microsoft.com/office/drawing/2014/main" id="{7E933B51-58B3-B84F-48C7-C8409DABD6D0}"/>
                </a:ext>
              </a:extLst>
            </p:cNvPr>
            <p:cNvSpPr/>
            <p:nvPr/>
          </p:nvSpPr>
          <p:spPr>
            <a:xfrm>
              <a:off x="6780332" y="4391329"/>
              <a:ext cx="460248" cy="209459"/>
            </a:xfrm>
            <a:custGeom>
              <a:avLst/>
              <a:gdLst/>
              <a:ahLst/>
              <a:cxnLst/>
              <a:rect l="l" t="t" r="r" b="b"/>
              <a:pathLst>
                <a:path w="22650" h="10308" extrusionOk="0">
                  <a:moveTo>
                    <a:pt x="20315" y="0"/>
                  </a:moveTo>
                  <a:cubicBezTo>
                    <a:pt x="20315" y="0"/>
                    <a:pt x="16245" y="1268"/>
                    <a:pt x="12876" y="1334"/>
                  </a:cubicBezTo>
                  <a:cubicBezTo>
                    <a:pt x="12876" y="1334"/>
                    <a:pt x="9607" y="3636"/>
                    <a:pt x="4303" y="4804"/>
                  </a:cubicBezTo>
                  <a:cubicBezTo>
                    <a:pt x="901" y="5571"/>
                    <a:pt x="134" y="7606"/>
                    <a:pt x="67" y="8973"/>
                  </a:cubicBezTo>
                  <a:cubicBezTo>
                    <a:pt x="0" y="9740"/>
                    <a:pt x="134" y="10307"/>
                    <a:pt x="134" y="10307"/>
                  </a:cubicBezTo>
                  <a:lnTo>
                    <a:pt x="22516" y="6305"/>
                  </a:lnTo>
                  <a:cubicBezTo>
                    <a:pt x="22516" y="6305"/>
                    <a:pt x="22650" y="2969"/>
                    <a:pt x="20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2308;p75">
              <a:extLst>
                <a:ext uri="{FF2B5EF4-FFF2-40B4-BE49-F238E27FC236}">
                  <a16:creationId xmlns:a16="http://schemas.microsoft.com/office/drawing/2014/main" id="{A62A5400-553D-C4D6-3104-31B2ADF370F4}"/>
                </a:ext>
              </a:extLst>
            </p:cNvPr>
            <p:cNvSpPr/>
            <p:nvPr/>
          </p:nvSpPr>
          <p:spPr>
            <a:xfrm>
              <a:off x="6095731" y="2745571"/>
              <a:ext cx="1082487" cy="1548140"/>
            </a:xfrm>
            <a:custGeom>
              <a:avLst/>
              <a:gdLst/>
              <a:ahLst/>
              <a:cxnLst/>
              <a:rect l="l" t="t" r="r" b="b"/>
              <a:pathLst>
                <a:path w="53272" h="76188" extrusionOk="0">
                  <a:moveTo>
                    <a:pt x="50403" y="1"/>
                  </a:moveTo>
                  <a:lnTo>
                    <a:pt x="23050" y="1869"/>
                  </a:lnTo>
                  <a:cubicBezTo>
                    <a:pt x="14578" y="12076"/>
                    <a:pt x="7339" y="23551"/>
                    <a:pt x="1602" y="35593"/>
                  </a:cubicBezTo>
                  <a:cubicBezTo>
                    <a:pt x="434" y="38061"/>
                    <a:pt x="0" y="40763"/>
                    <a:pt x="167" y="43465"/>
                  </a:cubicBezTo>
                  <a:cubicBezTo>
                    <a:pt x="734" y="51538"/>
                    <a:pt x="2069" y="69284"/>
                    <a:pt x="3370" y="76055"/>
                  </a:cubicBezTo>
                  <a:cubicBezTo>
                    <a:pt x="3370" y="76055"/>
                    <a:pt x="4691" y="76187"/>
                    <a:pt x="6596" y="76187"/>
                  </a:cubicBezTo>
                  <a:cubicBezTo>
                    <a:pt x="9666" y="76187"/>
                    <a:pt x="14254" y="75844"/>
                    <a:pt x="17279" y="74054"/>
                  </a:cubicBezTo>
                  <a:lnTo>
                    <a:pt x="14511" y="40396"/>
                  </a:lnTo>
                  <a:lnTo>
                    <a:pt x="29622" y="23951"/>
                  </a:lnTo>
                  <a:lnTo>
                    <a:pt x="29622" y="23951"/>
                  </a:lnTo>
                  <a:cubicBezTo>
                    <a:pt x="29622" y="23952"/>
                    <a:pt x="27520" y="39563"/>
                    <a:pt x="28387" y="43765"/>
                  </a:cubicBezTo>
                  <a:cubicBezTo>
                    <a:pt x="29221" y="47968"/>
                    <a:pt x="41530" y="75455"/>
                    <a:pt x="41530" y="75455"/>
                  </a:cubicBezTo>
                  <a:cubicBezTo>
                    <a:pt x="46567" y="74554"/>
                    <a:pt x="50370" y="72586"/>
                    <a:pt x="53272" y="70151"/>
                  </a:cubicBezTo>
                  <a:lnTo>
                    <a:pt x="42464" y="42631"/>
                  </a:lnTo>
                  <a:cubicBezTo>
                    <a:pt x="42464" y="42631"/>
                    <a:pt x="50737" y="10175"/>
                    <a:pt x="50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2309;p75">
              <a:extLst>
                <a:ext uri="{FF2B5EF4-FFF2-40B4-BE49-F238E27FC236}">
                  <a16:creationId xmlns:a16="http://schemas.microsoft.com/office/drawing/2014/main" id="{6AE02398-D745-D589-FD3E-2C7ED7E6B1AD}"/>
                </a:ext>
              </a:extLst>
            </p:cNvPr>
            <p:cNvSpPr/>
            <p:nvPr/>
          </p:nvSpPr>
          <p:spPr>
            <a:xfrm>
              <a:off x="6696959" y="2868934"/>
              <a:ext cx="11542" cy="345704"/>
            </a:xfrm>
            <a:custGeom>
              <a:avLst/>
              <a:gdLst/>
              <a:ahLst/>
              <a:cxnLst/>
              <a:rect l="l" t="t" r="r" b="b"/>
              <a:pathLst>
                <a:path w="568" h="17013" fill="none" extrusionOk="0">
                  <a:moveTo>
                    <a:pt x="200" y="17013"/>
                  </a:moveTo>
                  <a:cubicBezTo>
                    <a:pt x="567" y="11843"/>
                    <a:pt x="300" y="6005"/>
                    <a:pt x="0"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2310;p75">
              <a:extLst>
                <a:ext uri="{FF2B5EF4-FFF2-40B4-BE49-F238E27FC236}">
                  <a16:creationId xmlns:a16="http://schemas.microsoft.com/office/drawing/2014/main" id="{23FB39A0-86BA-EA6B-F48B-9EE704F0A9A2}"/>
                </a:ext>
              </a:extLst>
            </p:cNvPr>
            <p:cNvSpPr/>
            <p:nvPr/>
          </p:nvSpPr>
          <p:spPr>
            <a:xfrm>
              <a:off x="6922673" y="2845891"/>
              <a:ext cx="132182" cy="121351"/>
            </a:xfrm>
            <a:custGeom>
              <a:avLst/>
              <a:gdLst/>
              <a:ahLst/>
              <a:cxnLst/>
              <a:rect l="l" t="t" r="r" b="b"/>
              <a:pathLst>
                <a:path w="6505" h="5972" fill="none" extrusionOk="0">
                  <a:moveTo>
                    <a:pt x="0" y="1"/>
                  </a:moveTo>
                  <a:cubicBezTo>
                    <a:pt x="334" y="1568"/>
                    <a:pt x="1101" y="2969"/>
                    <a:pt x="2268" y="4070"/>
                  </a:cubicBezTo>
                  <a:cubicBezTo>
                    <a:pt x="3436" y="5138"/>
                    <a:pt x="4937" y="5805"/>
                    <a:pt x="6505" y="597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2311;p75">
              <a:extLst>
                <a:ext uri="{FF2B5EF4-FFF2-40B4-BE49-F238E27FC236}">
                  <a16:creationId xmlns:a16="http://schemas.microsoft.com/office/drawing/2014/main" id="{391E8A4F-2959-4306-5D10-D14E806E9776}"/>
                </a:ext>
              </a:extLst>
            </p:cNvPr>
            <p:cNvSpPr/>
            <p:nvPr/>
          </p:nvSpPr>
          <p:spPr>
            <a:xfrm>
              <a:off x="6652214" y="2866231"/>
              <a:ext cx="50190" cy="149128"/>
            </a:xfrm>
            <a:custGeom>
              <a:avLst/>
              <a:gdLst/>
              <a:ahLst/>
              <a:cxnLst/>
              <a:rect l="l" t="t" r="r" b="b"/>
              <a:pathLst>
                <a:path w="2470" h="7339" fill="none" extrusionOk="0">
                  <a:moveTo>
                    <a:pt x="668" y="0"/>
                  </a:moveTo>
                  <a:cubicBezTo>
                    <a:pt x="134" y="1268"/>
                    <a:pt x="1" y="2636"/>
                    <a:pt x="334" y="3970"/>
                  </a:cubicBezTo>
                  <a:cubicBezTo>
                    <a:pt x="668" y="5271"/>
                    <a:pt x="1402" y="6472"/>
                    <a:pt x="2469" y="7339"/>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2312;p75">
              <a:extLst>
                <a:ext uri="{FF2B5EF4-FFF2-40B4-BE49-F238E27FC236}">
                  <a16:creationId xmlns:a16="http://schemas.microsoft.com/office/drawing/2014/main" id="{BAC112C9-1339-E130-D73F-DB6408636FA4}"/>
                </a:ext>
              </a:extLst>
            </p:cNvPr>
            <p:cNvSpPr/>
            <p:nvPr/>
          </p:nvSpPr>
          <p:spPr>
            <a:xfrm>
              <a:off x="6424468" y="3075669"/>
              <a:ext cx="216916" cy="128138"/>
            </a:xfrm>
            <a:custGeom>
              <a:avLst/>
              <a:gdLst/>
              <a:ahLst/>
              <a:cxnLst/>
              <a:rect l="l" t="t" r="r" b="b"/>
              <a:pathLst>
                <a:path w="10675" h="6306" fill="none" extrusionOk="0">
                  <a:moveTo>
                    <a:pt x="1" y="6305"/>
                  </a:moveTo>
                  <a:cubicBezTo>
                    <a:pt x="3537" y="4204"/>
                    <a:pt x="7106" y="2102"/>
                    <a:pt x="10675"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2313;p75">
              <a:extLst>
                <a:ext uri="{FF2B5EF4-FFF2-40B4-BE49-F238E27FC236}">
                  <a16:creationId xmlns:a16="http://schemas.microsoft.com/office/drawing/2014/main" id="{61E4070A-1230-9347-5754-0CAADB959E10}"/>
                </a:ext>
              </a:extLst>
            </p:cNvPr>
            <p:cNvSpPr/>
            <p:nvPr/>
          </p:nvSpPr>
          <p:spPr>
            <a:xfrm>
              <a:off x="6529542" y="3133297"/>
              <a:ext cx="119299" cy="136246"/>
            </a:xfrm>
            <a:custGeom>
              <a:avLst/>
              <a:gdLst/>
              <a:ahLst/>
              <a:cxnLst/>
              <a:rect l="l" t="t" r="r" b="b"/>
              <a:pathLst>
                <a:path w="5871" h="6705" fill="none" extrusionOk="0">
                  <a:moveTo>
                    <a:pt x="0" y="6705"/>
                  </a:moveTo>
                  <a:cubicBezTo>
                    <a:pt x="2068" y="4570"/>
                    <a:pt x="4036" y="2335"/>
                    <a:pt x="5871"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314;p75">
              <a:extLst>
                <a:ext uri="{FF2B5EF4-FFF2-40B4-BE49-F238E27FC236}">
                  <a16:creationId xmlns:a16="http://schemas.microsoft.com/office/drawing/2014/main" id="{37AC2AAC-2F1D-72E5-0A64-129419C42CC4}"/>
                </a:ext>
              </a:extLst>
            </p:cNvPr>
            <p:cNvSpPr/>
            <p:nvPr/>
          </p:nvSpPr>
          <p:spPr>
            <a:xfrm>
              <a:off x="6762023" y="3068903"/>
              <a:ext cx="166766" cy="37978"/>
            </a:xfrm>
            <a:custGeom>
              <a:avLst/>
              <a:gdLst/>
              <a:ahLst/>
              <a:cxnLst/>
              <a:rect l="l" t="t" r="r" b="b"/>
              <a:pathLst>
                <a:path w="8207" h="1869" fill="none" extrusionOk="0">
                  <a:moveTo>
                    <a:pt x="1" y="1868"/>
                  </a:moveTo>
                  <a:cubicBezTo>
                    <a:pt x="2502" y="567"/>
                    <a:pt x="5438" y="0"/>
                    <a:pt x="8206" y="267"/>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315;p75">
              <a:extLst>
                <a:ext uri="{FF2B5EF4-FFF2-40B4-BE49-F238E27FC236}">
                  <a16:creationId xmlns:a16="http://schemas.microsoft.com/office/drawing/2014/main" id="{9FF6470F-0391-211F-64EF-EB8C1284066A}"/>
                </a:ext>
              </a:extLst>
            </p:cNvPr>
            <p:cNvSpPr/>
            <p:nvPr/>
          </p:nvSpPr>
          <p:spPr>
            <a:xfrm>
              <a:off x="6867078" y="3128542"/>
              <a:ext cx="82723" cy="25786"/>
            </a:xfrm>
            <a:custGeom>
              <a:avLst/>
              <a:gdLst/>
              <a:ahLst/>
              <a:cxnLst/>
              <a:rect l="l" t="t" r="r" b="b"/>
              <a:pathLst>
                <a:path w="4071" h="1269" fill="none" extrusionOk="0">
                  <a:moveTo>
                    <a:pt x="1" y="1"/>
                  </a:moveTo>
                  <a:cubicBezTo>
                    <a:pt x="1335" y="401"/>
                    <a:pt x="2736" y="835"/>
                    <a:pt x="4070" y="1268"/>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316;p75">
              <a:extLst>
                <a:ext uri="{FF2B5EF4-FFF2-40B4-BE49-F238E27FC236}">
                  <a16:creationId xmlns:a16="http://schemas.microsoft.com/office/drawing/2014/main" id="{84F77384-7AF9-5773-8EA2-FF6CEF8A4F1D}"/>
                </a:ext>
              </a:extLst>
            </p:cNvPr>
            <p:cNvSpPr/>
            <p:nvPr/>
          </p:nvSpPr>
          <p:spPr>
            <a:xfrm>
              <a:off x="5824601" y="2560761"/>
              <a:ext cx="629046" cy="357165"/>
            </a:xfrm>
            <a:custGeom>
              <a:avLst/>
              <a:gdLst/>
              <a:ahLst/>
              <a:cxnLst/>
              <a:rect l="l" t="t" r="r" b="b"/>
              <a:pathLst>
                <a:path w="30957" h="17577" extrusionOk="0">
                  <a:moveTo>
                    <a:pt x="26510" y="0"/>
                  </a:moveTo>
                  <a:cubicBezTo>
                    <a:pt x="25886" y="0"/>
                    <a:pt x="25250" y="147"/>
                    <a:pt x="24652" y="456"/>
                  </a:cubicBezTo>
                  <a:lnTo>
                    <a:pt x="1602" y="12832"/>
                  </a:lnTo>
                  <a:cubicBezTo>
                    <a:pt x="534" y="13466"/>
                    <a:pt x="1" y="14800"/>
                    <a:pt x="501" y="16001"/>
                  </a:cubicBezTo>
                  <a:cubicBezTo>
                    <a:pt x="901" y="16976"/>
                    <a:pt x="1827" y="17577"/>
                    <a:pt x="2799" y="17577"/>
                  </a:cubicBezTo>
                  <a:cubicBezTo>
                    <a:pt x="3124" y="17577"/>
                    <a:pt x="3453" y="17510"/>
                    <a:pt x="3770" y="17368"/>
                  </a:cubicBezTo>
                  <a:lnTo>
                    <a:pt x="28021" y="7495"/>
                  </a:lnTo>
                  <a:cubicBezTo>
                    <a:pt x="28121" y="7461"/>
                    <a:pt x="28254" y="7428"/>
                    <a:pt x="28388" y="7328"/>
                  </a:cubicBezTo>
                  <a:cubicBezTo>
                    <a:pt x="30256" y="6294"/>
                    <a:pt x="30956" y="3959"/>
                    <a:pt x="29955" y="2024"/>
                  </a:cubicBezTo>
                  <a:cubicBezTo>
                    <a:pt x="29241" y="733"/>
                    <a:pt x="27905" y="0"/>
                    <a:pt x="26510" y="0"/>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317;p75">
              <a:extLst>
                <a:ext uri="{FF2B5EF4-FFF2-40B4-BE49-F238E27FC236}">
                  <a16:creationId xmlns:a16="http://schemas.microsoft.com/office/drawing/2014/main" id="{AE4037C7-3907-09BB-4D38-0C056DAE412D}"/>
                </a:ext>
              </a:extLst>
            </p:cNvPr>
            <p:cNvSpPr/>
            <p:nvPr/>
          </p:nvSpPr>
          <p:spPr>
            <a:xfrm>
              <a:off x="5900516" y="2784890"/>
              <a:ext cx="73233" cy="109606"/>
            </a:xfrm>
            <a:custGeom>
              <a:avLst/>
              <a:gdLst/>
              <a:ahLst/>
              <a:cxnLst/>
              <a:rect l="l" t="t" r="r" b="b"/>
              <a:pathLst>
                <a:path w="3604" h="5394" extrusionOk="0">
                  <a:moveTo>
                    <a:pt x="801" y="0"/>
                  </a:moveTo>
                  <a:cubicBezTo>
                    <a:pt x="434" y="0"/>
                    <a:pt x="201" y="301"/>
                    <a:pt x="167" y="634"/>
                  </a:cubicBezTo>
                  <a:cubicBezTo>
                    <a:pt x="1" y="2502"/>
                    <a:pt x="968" y="4337"/>
                    <a:pt x="2602" y="5304"/>
                  </a:cubicBezTo>
                  <a:cubicBezTo>
                    <a:pt x="2698" y="5364"/>
                    <a:pt x="2810" y="5394"/>
                    <a:pt x="2924" y="5394"/>
                  </a:cubicBezTo>
                  <a:cubicBezTo>
                    <a:pt x="3130" y="5394"/>
                    <a:pt x="3341" y="5297"/>
                    <a:pt x="3470" y="5104"/>
                  </a:cubicBezTo>
                  <a:cubicBezTo>
                    <a:pt x="3603" y="4804"/>
                    <a:pt x="3503" y="4437"/>
                    <a:pt x="3203" y="4270"/>
                  </a:cubicBezTo>
                  <a:cubicBezTo>
                    <a:pt x="2636" y="3937"/>
                    <a:pt x="2169" y="3436"/>
                    <a:pt x="1835" y="2802"/>
                  </a:cubicBezTo>
                  <a:cubicBezTo>
                    <a:pt x="1502" y="2135"/>
                    <a:pt x="1368" y="1435"/>
                    <a:pt x="1435" y="634"/>
                  </a:cubicBezTo>
                  <a:cubicBezTo>
                    <a:pt x="1468" y="301"/>
                    <a:pt x="1135" y="0"/>
                    <a:pt x="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318;p75">
              <a:extLst>
                <a:ext uri="{FF2B5EF4-FFF2-40B4-BE49-F238E27FC236}">
                  <a16:creationId xmlns:a16="http://schemas.microsoft.com/office/drawing/2014/main" id="{FEFB1A17-D4DF-D247-03CF-3F49934CA02A}"/>
                </a:ext>
              </a:extLst>
            </p:cNvPr>
            <p:cNvSpPr/>
            <p:nvPr/>
          </p:nvSpPr>
          <p:spPr>
            <a:xfrm>
              <a:off x="5914070" y="2014884"/>
              <a:ext cx="541609" cy="873455"/>
            </a:xfrm>
            <a:custGeom>
              <a:avLst/>
              <a:gdLst/>
              <a:ahLst/>
              <a:cxnLst/>
              <a:rect l="l" t="t" r="r" b="b"/>
              <a:pathLst>
                <a:path w="26654" h="42985" extrusionOk="0">
                  <a:moveTo>
                    <a:pt x="18948" y="1"/>
                  </a:moveTo>
                  <a:cubicBezTo>
                    <a:pt x="16646" y="1802"/>
                    <a:pt x="15378" y="4604"/>
                    <a:pt x="15612" y="7506"/>
                  </a:cubicBezTo>
                  <a:lnTo>
                    <a:pt x="16980" y="28188"/>
                  </a:lnTo>
                  <a:lnTo>
                    <a:pt x="601" y="37628"/>
                  </a:lnTo>
                  <a:cubicBezTo>
                    <a:pt x="468" y="37694"/>
                    <a:pt x="334" y="37828"/>
                    <a:pt x="334" y="37995"/>
                  </a:cubicBezTo>
                  <a:cubicBezTo>
                    <a:pt x="201" y="38795"/>
                    <a:pt x="1" y="41364"/>
                    <a:pt x="2669" y="42898"/>
                  </a:cubicBezTo>
                  <a:cubicBezTo>
                    <a:pt x="2754" y="42962"/>
                    <a:pt x="2865" y="42985"/>
                    <a:pt x="2970" y="42985"/>
                  </a:cubicBezTo>
                  <a:cubicBezTo>
                    <a:pt x="3030" y="42985"/>
                    <a:pt x="3087" y="42977"/>
                    <a:pt x="3136" y="42965"/>
                  </a:cubicBezTo>
                  <a:lnTo>
                    <a:pt x="23784" y="34525"/>
                  </a:lnTo>
                  <a:cubicBezTo>
                    <a:pt x="25519" y="33825"/>
                    <a:pt x="26653" y="32057"/>
                    <a:pt x="26553" y="30189"/>
                  </a:cubicBezTo>
                  <a:lnTo>
                    <a:pt x="26353" y="22383"/>
                  </a:lnTo>
                  <a:lnTo>
                    <a:pt x="189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319;p75">
              <a:extLst>
                <a:ext uri="{FF2B5EF4-FFF2-40B4-BE49-F238E27FC236}">
                  <a16:creationId xmlns:a16="http://schemas.microsoft.com/office/drawing/2014/main" id="{81E1D597-E7C8-479B-BD31-E78DF2921C09}"/>
                </a:ext>
              </a:extLst>
            </p:cNvPr>
            <p:cNvSpPr/>
            <p:nvPr/>
          </p:nvSpPr>
          <p:spPr>
            <a:xfrm>
              <a:off x="6770842" y="2096388"/>
              <a:ext cx="138968" cy="158476"/>
            </a:xfrm>
            <a:custGeom>
              <a:avLst/>
              <a:gdLst/>
              <a:ahLst/>
              <a:cxnLst/>
              <a:rect l="l" t="t" r="r" b="b"/>
              <a:pathLst>
                <a:path w="6839" h="7799" extrusionOk="0">
                  <a:moveTo>
                    <a:pt x="100" y="1"/>
                  </a:moveTo>
                  <a:cubicBezTo>
                    <a:pt x="75" y="1"/>
                    <a:pt x="50" y="9"/>
                    <a:pt x="34" y="26"/>
                  </a:cubicBezTo>
                  <a:cubicBezTo>
                    <a:pt x="0" y="93"/>
                    <a:pt x="0" y="126"/>
                    <a:pt x="34" y="159"/>
                  </a:cubicBezTo>
                  <a:cubicBezTo>
                    <a:pt x="1735" y="2394"/>
                    <a:pt x="6638" y="7698"/>
                    <a:pt x="6672" y="7765"/>
                  </a:cubicBezTo>
                  <a:cubicBezTo>
                    <a:pt x="6705" y="7798"/>
                    <a:pt x="6705" y="7798"/>
                    <a:pt x="6738" y="7798"/>
                  </a:cubicBezTo>
                  <a:cubicBezTo>
                    <a:pt x="6738" y="7798"/>
                    <a:pt x="6805" y="7798"/>
                    <a:pt x="6805" y="7698"/>
                  </a:cubicBezTo>
                  <a:cubicBezTo>
                    <a:pt x="6838" y="7665"/>
                    <a:pt x="6838" y="7631"/>
                    <a:pt x="6805" y="7598"/>
                  </a:cubicBezTo>
                  <a:cubicBezTo>
                    <a:pt x="6738" y="7531"/>
                    <a:pt x="1868" y="2261"/>
                    <a:pt x="167" y="26"/>
                  </a:cubicBezTo>
                  <a:cubicBezTo>
                    <a:pt x="150" y="9"/>
                    <a:pt x="125" y="1"/>
                    <a:pt x="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2320;p75">
              <a:extLst>
                <a:ext uri="{FF2B5EF4-FFF2-40B4-BE49-F238E27FC236}">
                  <a16:creationId xmlns:a16="http://schemas.microsoft.com/office/drawing/2014/main" id="{6F16E234-E2DC-1CC2-CFF4-B3DC8F6FB176}"/>
                </a:ext>
              </a:extLst>
            </p:cNvPr>
            <p:cNvSpPr/>
            <p:nvPr/>
          </p:nvSpPr>
          <p:spPr>
            <a:xfrm>
              <a:off x="6304498" y="2161290"/>
              <a:ext cx="126776" cy="296225"/>
            </a:xfrm>
            <a:custGeom>
              <a:avLst/>
              <a:gdLst/>
              <a:ahLst/>
              <a:cxnLst/>
              <a:rect l="l" t="t" r="r" b="b"/>
              <a:pathLst>
                <a:path w="6239" h="14578" extrusionOk="0">
                  <a:moveTo>
                    <a:pt x="67" y="1"/>
                  </a:moveTo>
                  <a:cubicBezTo>
                    <a:pt x="0" y="68"/>
                    <a:pt x="0" y="101"/>
                    <a:pt x="0" y="134"/>
                  </a:cubicBezTo>
                  <a:cubicBezTo>
                    <a:pt x="1235" y="4104"/>
                    <a:pt x="6005" y="14445"/>
                    <a:pt x="6071" y="14511"/>
                  </a:cubicBezTo>
                  <a:cubicBezTo>
                    <a:pt x="6071" y="14578"/>
                    <a:pt x="6105" y="14578"/>
                    <a:pt x="6138" y="14578"/>
                  </a:cubicBezTo>
                  <a:cubicBezTo>
                    <a:pt x="6238" y="14511"/>
                    <a:pt x="6238" y="14478"/>
                    <a:pt x="6238" y="14411"/>
                  </a:cubicBezTo>
                  <a:cubicBezTo>
                    <a:pt x="6172" y="14311"/>
                    <a:pt x="1401" y="3970"/>
                    <a:pt x="167" y="34"/>
                  </a:cubicBezTo>
                  <a:cubicBezTo>
                    <a:pt x="134" y="1"/>
                    <a:pt x="101" y="1"/>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2321;p75">
              <a:extLst>
                <a:ext uri="{FF2B5EF4-FFF2-40B4-BE49-F238E27FC236}">
                  <a16:creationId xmlns:a16="http://schemas.microsoft.com/office/drawing/2014/main" id="{8542257A-C7D6-6EEE-1514-8BB42D7237F0}"/>
                </a:ext>
              </a:extLst>
            </p:cNvPr>
            <p:cNvSpPr/>
            <p:nvPr/>
          </p:nvSpPr>
          <p:spPr>
            <a:xfrm>
              <a:off x="6290945" y="2233243"/>
              <a:ext cx="75936" cy="79228"/>
            </a:xfrm>
            <a:custGeom>
              <a:avLst/>
              <a:gdLst/>
              <a:ahLst/>
              <a:cxnLst/>
              <a:rect l="l" t="t" r="r" b="b"/>
              <a:pathLst>
                <a:path w="3737" h="3899" extrusionOk="0">
                  <a:moveTo>
                    <a:pt x="132" y="1"/>
                  </a:moveTo>
                  <a:cubicBezTo>
                    <a:pt x="121" y="1"/>
                    <a:pt x="111" y="8"/>
                    <a:pt x="100" y="29"/>
                  </a:cubicBezTo>
                  <a:cubicBezTo>
                    <a:pt x="67" y="62"/>
                    <a:pt x="0" y="96"/>
                    <a:pt x="67" y="129"/>
                  </a:cubicBezTo>
                  <a:cubicBezTo>
                    <a:pt x="100" y="129"/>
                    <a:pt x="1601" y="2698"/>
                    <a:pt x="3603" y="3899"/>
                  </a:cubicBezTo>
                  <a:lnTo>
                    <a:pt x="3736" y="3899"/>
                  </a:lnTo>
                  <a:cubicBezTo>
                    <a:pt x="3736" y="3865"/>
                    <a:pt x="3736" y="3798"/>
                    <a:pt x="3670" y="3765"/>
                  </a:cubicBezTo>
                  <a:cubicBezTo>
                    <a:pt x="1735" y="2564"/>
                    <a:pt x="234" y="96"/>
                    <a:pt x="234" y="62"/>
                  </a:cubicBezTo>
                  <a:cubicBezTo>
                    <a:pt x="188" y="39"/>
                    <a:pt x="158"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2322;p75">
              <a:extLst>
                <a:ext uri="{FF2B5EF4-FFF2-40B4-BE49-F238E27FC236}">
                  <a16:creationId xmlns:a16="http://schemas.microsoft.com/office/drawing/2014/main" id="{A9E3E1E1-A699-867F-E468-5B4DBE6BBBAA}"/>
                </a:ext>
              </a:extLst>
            </p:cNvPr>
            <p:cNvSpPr/>
            <p:nvPr/>
          </p:nvSpPr>
          <p:spPr>
            <a:xfrm>
              <a:off x="6379052" y="1744445"/>
              <a:ext cx="172192" cy="204887"/>
            </a:xfrm>
            <a:custGeom>
              <a:avLst/>
              <a:gdLst/>
              <a:ahLst/>
              <a:cxnLst/>
              <a:rect l="l" t="t" r="r" b="b"/>
              <a:pathLst>
                <a:path w="8474" h="10083" extrusionOk="0">
                  <a:moveTo>
                    <a:pt x="6672" y="0"/>
                  </a:moveTo>
                  <a:lnTo>
                    <a:pt x="1" y="3569"/>
                  </a:lnTo>
                  <a:lnTo>
                    <a:pt x="835" y="9740"/>
                  </a:lnTo>
                  <a:cubicBezTo>
                    <a:pt x="1441" y="9983"/>
                    <a:pt x="2080" y="10082"/>
                    <a:pt x="2718" y="10082"/>
                  </a:cubicBezTo>
                  <a:cubicBezTo>
                    <a:pt x="5593" y="10082"/>
                    <a:pt x="8473" y="8073"/>
                    <a:pt x="8473" y="8073"/>
                  </a:cubicBezTo>
                  <a:lnTo>
                    <a:pt x="6672" y="0"/>
                  </a:ln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2323;p75">
              <a:extLst>
                <a:ext uri="{FF2B5EF4-FFF2-40B4-BE49-F238E27FC236}">
                  <a16:creationId xmlns:a16="http://schemas.microsoft.com/office/drawing/2014/main" id="{C88AE5E6-ED58-7819-C2FF-73493BDD39A3}"/>
                </a:ext>
              </a:extLst>
            </p:cNvPr>
            <p:cNvSpPr/>
            <p:nvPr/>
          </p:nvSpPr>
          <p:spPr>
            <a:xfrm>
              <a:off x="6384478" y="1828489"/>
              <a:ext cx="109830" cy="69840"/>
            </a:xfrm>
            <a:custGeom>
              <a:avLst/>
              <a:gdLst/>
              <a:ahLst/>
              <a:cxnLst/>
              <a:rect l="l" t="t" r="r" b="b"/>
              <a:pathLst>
                <a:path w="5405" h="3437" extrusionOk="0">
                  <a:moveTo>
                    <a:pt x="5404" y="0"/>
                  </a:moveTo>
                  <a:lnTo>
                    <a:pt x="1" y="1201"/>
                  </a:lnTo>
                  <a:lnTo>
                    <a:pt x="301" y="3436"/>
                  </a:lnTo>
                  <a:cubicBezTo>
                    <a:pt x="4304" y="2469"/>
                    <a:pt x="5404" y="1"/>
                    <a:pt x="5404" y="0"/>
                  </a:cubicBezTo>
                  <a:close/>
                </a:path>
              </a:pathLst>
            </a:custGeom>
            <a:solidFill>
              <a:srgbClr val="00000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2324;p75">
              <a:extLst>
                <a:ext uri="{FF2B5EF4-FFF2-40B4-BE49-F238E27FC236}">
                  <a16:creationId xmlns:a16="http://schemas.microsoft.com/office/drawing/2014/main" id="{183FA1B1-16AE-6773-9CFB-20A565AF095D}"/>
                </a:ext>
              </a:extLst>
            </p:cNvPr>
            <p:cNvSpPr/>
            <p:nvPr/>
          </p:nvSpPr>
          <p:spPr>
            <a:xfrm>
              <a:off x="6381775" y="1879329"/>
              <a:ext cx="186660" cy="106070"/>
            </a:xfrm>
            <a:custGeom>
              <a:avLst/>
              <a:gdLst/>
              <a:ahLst/>
              <a:cxnLst/>
              <a:rect l="l" t="t" r="r" b="b"/>
              <a:pathLst>
                <a:path w="9186" h="5220" extrusionOk="0">
                  <a:moveTo>
                    <a:pt x="9007" y="0"/>
                  </a:moveTo>
                  <a:lnTo>
                    <a:pt x="3169" y="1168"/>
                  </a:lnTo>
                  <a:lnTo>
                    <a:pt x="0" y="3603"/>
                  </a:lnTo>
                  <a:cubicBezTo>
                    <a:pt x="658" y="4721"/>
                    <a:pt x="1884" y="5219"/>
                    <a:pt x="3225" y="5219"/>
                  </a:cubicBezTo>
                  <a:cubicBezTo>
                    <a:pt x="5966" y="5219"/>
                    <a:pt x="9186" y="3136"/>
                    <a:pt x="9007" y="0"/>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2325;p75">
              <a:extLst>
                <a:ext uri="{FF2B5EF4-FFF2-40B4-BE49-F238E27FC236}">
                  <a16:creationId xmlns:a16="http://schemas.microsoft.com/office/drawing/2014/main" id="{4C85C707-7508-B0AB-8EC0-B89DB3CC586A}"/>
                </a:ext>
              </a:extLst>
            </p:cNvPr>
            <p:cNvSpPr/>
            <p:nvPr/>
          </p:nvSpPr>
          <p:spPr>
            <a:xfrm>
              <a:off x="6145413" y="1372427"/>
              <a:ext cx="436331" cy="301122"/>
            </a:xfrm>
            <a:custGeom>
              <a:avLst/>
              <a:gdLst/>
              <a:ahLst/>
              <a:cxnLst/>
              <a:rect l="l" t="t" r="r" b="b"/>
              <a:pathLst>
                <a:path w="21473" h="14819" extrusionOk="0">
                  <a:moveTo>
                    <a:pt x="6188" y="1"/>
                  </a:moveTo>
                  <a:cubicBezTo>
                    <a:pt x="5925" y="1"/>
                    <a:pt x="5679" y="211"/>
                    <a:pt x="5595" y="529"/>
                  </a:cubicBezTo>
                  <a:cubicBezTo>
                    <a:pt x="5428" y="1229"/>
                    <a:pt x="5561" y="1930"/>
                    <a:pt x="5795" y="2597"/>
                  </a:cubicBezTo>
                  <a:cubicBezTo>
                    <a:pt x="5228" y="2230"/>
                    <a:pt x="4661" y="1730"/>
                    <a:pt x="4227" y="1196"/>
                  </a:cubicBezTo>
                  <a:cubicBezTo>
                    <a:pt x="4087" y="1033"/>
                    <a:pt x="3911" y="960"/>
                    <a:pt x="3743" y="960"/>
                  </a:cubicBezTo>
                  <a:cubicBezTo>
                    <a:pt x="3427" y="960"/>
                    <a:pt x="3138" y="1217"/>
                    <a:pt x="3159" y="1630"/>
                  </a:cubicBezTo>
                  <a:cubicBezTo>
                    <a:pt x="3226" y="2130"/>
                    <a:pt x="3326" y="2630"/>
                    <a:pt x="3493" y="3131"/>
                  </a:cubicBezTo>
                  <a:cubicBezTo>
                    <a:pt x="3226" y="2897"/>
                    <a:pt x="2893" y="2630"/>
                    <a:pt x="2626" y="2297"/>
                  </a:cubicBezTo>
                  <a:cubicBezTo>
                    <a:pt x="2502" y="2140"/>
                    <a:pt x="2334" y="2069"/>
                    <a:pt x="2168" y="2069"/>
                  </a:cubicBezTo>
                  <a:cubicBezTo>
                    <a:pt x="1841" y="2069"/>
                    <a:pt x="1525" y="2343"/>
                    <a:pt x="1592" y="2764"/>
                  </a:cubicBezTo>
                  <a:cubicBezTo>
                    <a:pt x="1725" y="3631"/>
                    <a:pt x="1959" y="4498"/>
                    <a:pt x="2259" y="5299"/>
                  </a:cubicBezTo>
                  <a:cubicBezTo>
                    <a:pt x="1758" y="5232"/>
                    <a:pt x="1258" y="5099"/>
                    <a:pt x="758" y="4999"/>
                  </a:cubicBezTo>
                  <a:cubicBezTo>
                    <a:pt x="731" y="4995"/>
                    <a:pt x="705" y="4993"/>
                    <a:pt x="679" y="4993"/>
                  </a:cubicBezTo>
                  <a:cubicBezTo>
                    <a:pt x="258" y="4993"/>
                    <a:pt x="0" y="5491"/>
                    <a:pt x="157" y="5899"/>
                  </a:cubicBezTo>
                  <a:cubicBezTo>
                    <a:pt x="658" y="7234"/>
                    <a:pt x="1658" y="8234"/>
                    <a:pt x="2826" y="8735"/>
                  </a:cubicBezTo>
                  <a:cubicBezTo>
                    <a:pt x="2392" y="8935"/>
                    <a:pt x="1825" y="9102"/>
                    <a:pt x="1325" y="9235"/>
                  </a:cubicBezTo>
                  <a:cubicBezTo>
                    <a:pt x="891" y="9302"/>
                    <a:pt x="624" y="9936"/>
                    <a:pt x="1091" y="10236"/>
                  </a:cubicBezTo>
                  <a:cubicBezTo>
                    <a:pt x="1925" y="10769"/>
                    <a:pt x="2893" y="11103"/>
                    <a:pt x="3893" y="11170"/>
                  </a:cubicBezTo>
                  <a:cubicBezTo>
                    <a:pt x="3426" y="12571"/>
                    <a:pt x="4093" y="14139"/>
                    <a:pt x="5494" y="14772"/>
                  </a:cubicBezTo>
                  <a:cubicBezTo>
                    <a:pt x="5572" y="14804"/>
                    <a:pt x="5647" y="14819"/>
                    <a:pt x="5718" y="14819"/>
                  </a:cubicBezTo>
                  <a:cubicBezTo>
                    <a:pt x="6158" y="14819"/>
                    <a:pt x="6421" y="14250"/>
                    <a:pt x="6162" y="13905"/>
                  </a:cubicBezTo>
                  <a:cubicBezTo>
                    <a:pt x="5494" y="12904"/>
                    <a:pt x="5561" y="11603"/>
                    <a:pt x="5494" y="10469"/>
                  </a:cubicBezTo>
                  <a:cubicBezTo>
                    <a:pt x="5494" y="10302"/>
                    <a:pt x="5494" y="10102"/>
                    <a:pt x="5461" y="9902"/>
                  </a:cubicBezTo>
                  <a:cubicBezTo>
                    <a:pt x="5628" y="9635"/>
                    <a:pt x="5661" y="9302"/>
                    <a:pt x="5595" y="8968"/>
                  </a:cubicBezTo>
                  <a:cubicBezTo>
                    <a:pt x="5895" y="8935"/>
                    <a:pt x="6128" y="8835"/>
                    <a:pt x="6428" y="8735"/>
                  </a:cubicBezTo>
                  <a:cubicBezTo>
                    <a:pt x="7048" y="8469"/>
                    <a:pt x="6728" y="7550"/>
                    <a:pt x="6161" y="7550"/>
                  </a:cubicBezTo>
                  <a:cubicBezTo>
                    <a:pt x="6087" y="7550"/>
                    <a:pt x="6009" y="7566"/>
                    <a:pt x="5928" y="7601"/>
                  </a:cubicBezTo>
                  <a:cubicBezTo>
                    <a:pt x="5761" y="7667"/>
                    <a:pt x="5595" y="7734"/>
                    <a:pt x="5428" y="7767"/>
                  </a:cubicBezTo>
                  <a:cubicBezTo>
                    <a:pt x="5394" y="7734"/>
                    <a:pt x="5394" y="7667"/>
                    <a:pt x="5328" y="7634"/>
                  </a:cubicBezTo>
                  <a:cubicBezTo>
                    <a:pt x="5394" y="7567"/>
                    <a:pt x="5461" y="7500"/>
                    <a:pt x="5494" y="7434"/>
                  </a:cubicBezTo>
                  <a:cubicBezTo>
                    <a:pt x="5561" y="7400"/>
                    <a:pt x="5561" y="7334"/>
                    <a:pt x="5595" y="7300"/>
                  </a:cubicBezTo>
                  <a:cubicBezTo>
                    <a:pt x="5661" y="7300"/>
                    <a:pt x="5795" y="7300"/>
                    <a:pt x="5928" y="7234"/>
                  </a:cubicBezTo>
                  <a:lnTo>
                    <a:pt x="7663" y="6233"/>
                  </a:lnTo>
                  <a:cubicBezTo>
                    <a:pt x="8775" y="5966"/>
                    <a:pt x="9886" y="5907"/>
                    <a:pt x="11018" y="5907"/>
                  </a:cubicBezTo>
                  <a:cubicBezTo>
                    <a:pt x="11584" y="5907"/>
                    <a:pt x="12155" y="5922"/>
                    <a:pt x="12733" y="5933"/>
                  </a:cubicBezTo>
                  <a:cubicBezTo>
                    <a:pt x="13600" y="5966"/>
                    <a:pt x="14468" y="5966"/>
                    <a:pt x="15335" y="5966"/>
                  </a:cubicBezTo>
                  <a:cubicBezTo>
                    <a:pt x="15468" y="5966"/>
                    <a:pt x="16235" y="5899"/>
                    <a:pt x="16769" y="5899"/>
                  </a:cubicBezTo>
                  <a:cubicBezTo>
                    <a:pt x="17003" y="6166"/>
                    <a:pt x="17236" y="6433"/>
                    <a:pt x="17470" y="6733"/>
                  </a:cubicBezTo>
                  <a:cubicBezTo>
                    <a:pt x="17603" y="6900"/>
                    <a:pt x="17803" y="6933"/>
                    <a:pt x="17970" y="6933"/>
                  </a:cubicBezTo>
                  <a:cubicBezTo>
                    <a:pt x="18137" y="7400"/>
                    <a:pt x="18604" y="7567"/>
                    <a:pt x="18971" y="7901"/>
                  </a:cubicBezTo>
                  <a:cubicBezTo>
                    <a:pt x="19338" y="8234"/>
                    <a:pt x="19571" y="8735"/>
                    <a:pt x="19571" y="9235"/>
                  </a:cubicBezTo>
                  <a:cubicBezTo>
                    <a:pt x="19571" y="9469"/>
                    <a:pt x="19671" y="9735"/>
                    <a:pt x="19905" y="9802"/>
                  </a:cubicBezTo>
                  <a:cubicBezTo>
                    <a:pt x="19905" y="10102"/>
                    <a:pt x="19938" y="10436"/>
                    <a:pt x="19938" y="10736"/>
                  </a:cubicBezTo>
                  <a:cubicBezTo>
                    <a:pt x="19971" y="11737"/>
                    <a:pt x="20072" y="12671"/>
                    <a:pt x="20338" y="13638"/>
                  </a:cubicBezTo>
                  <a:cubicBezTo>
                    <a:pt x="20409" y="13864"/>
                    <a:pt x="20617" y="13965"/>
                    <a:pt x="20834" y="13965"/>
                  </a:cubicBezTo>
                  <a:cubicBezTo>
                    <a:pt x="21129" y="13965"/>
                    <a:pt x="21439" y="13779"/>
                    <a:pt x="21439" y="13471"/>
                  </a:cubicBezTo>
                  <a:cubicBezTo>
                    <a:pt x="21473" y="12437"/>
                    <a:pt x="21473" y="11337"/>
                    <a:pt x="21473" y="10302"/>
                  </a:cubicBezTo>
                  <a:cubicBezTo>
                    <a:pt x="21439" y="9402"/>
                    <a:pt x="21406" y="8368"/>
                    <a:pt x="21172" y="7400"/>
                  </a:cubicBezTo>
                  <a:cubicBezTo>
                    <a:pt x="21006" y="6600"/>
                    <a:pt x="20639" y="5766"/>
                    <a:pt x="19838" y="5399"/>
                  </a:cubicBezTo>
                  <a:cubicBezTo>
                    <a:pt x="19638" y="5299"/>
                    <a:pt x="19404" y="5232"/>
                    <a:pt x="19171" y="5232"/>
                  </a:cubicBezTo>
                  <a:cubicBezTo>
                    <a:pt x="19004" y="4298"/>
                    <a:pt x="18437" y="3464"/>
                    <a:pt x="17737" y="2964"/>
                  </a:cubicBezTo>
                  <a:cubicBezTo>
                    <a:pt x="16636" y="2230"/>
                    <a:pt x="15301" y="2063"/>
                    <a:pt x="14067" y="2030"/>
                  </a:cubicBezTo>
                  <a:cubicBezTo>
                    <a:pt x="11599" y="1896"/>
                    <a:pt x="8497" y="2297"/>
                    <a:pt x="6629" y="229"/>
                  </a:cubicBezTo>
                  <a:cubicBezTo>
                    <a:pt x="6495" y="70"/>
                    <a:pt x="6339" y="1"/>
                    <a:pt x="61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2326;p75">
              <a:extLst>
                <a:ext uri="{FF2B5EF4-FFF2-40B4-BE49-F238E27FC236}">
                  <a16:creationId xmlns:a16="http://schemas.microsoft.com/office/drawing/2014/main" id="{E20E1394-5C24-E61C-31FF-B3CA8AE5FBA0}"/>
                </a:ext>
              </a:extLst>
            </p:cNvPr>
            <p:cNvSpPr/>
            <p:nvPr/>
          </p:nvSpPr>
          <p:spPr>
            <a:xfrm>
              <a:off x="6216391" y="1481728"/>
              <a:ext cx="348407" cy="394696"/>
            </a:xfrm>
            <a:custGeom>
              <a:avLst/>
              <a:gdLst/>
              <a:ahLst/>
              <a:cxnLst/>
              <a:rect l="l" t="t" r="r" b="b"/>
              <a:pathLst>
                <a:path w="17146" h="19424" extrusionOk="0">
                  <a:moveTo>
                    <a:pt x="8718" y="0"/>
                  </a:moveTo>
                  <a:cubicBezTo>
                    <a:pt x="7427" y="0"/>
                    <a:pt x="5997" y="215"/>
                    <a:pt x="4437" y="654"/>
                  </a:cubicBezTo>
                  <a:cubicBezTo>
                    <a:pt x="0" y="1888"/>
                    <a:pt x="1067" y="6024"/>
                    <a:pt x="2035" y="11995"/>
                  </a:cubicBezTo>
                  <a:cubicBezTo>
                    <a:pt x="2708" y="15850"/>
                    <a:pt x="3914" y="19424"/>
                    <a:pt x="7917" y="19424"/>
                  </a:cubicBezTo>
                  <a:cubicBezTo>
                    <a:pt x="8279" y="19424"/>
                    <a:pt x="8664" y="19395"/>
                    <a:pt x="9073" y="19334"/>
                  </a:cubicBezTo>
                  <a:cubicBezTo>
                    <a:pt x="14377" y="18500"/>
                    <a:pt x="17146" y="14497"/>
                    <a:pt x="16812" y="8760"/>
                  </a:cubicBezTo>
                  <a:cubicBezTo>
                    <a:pt x="16495" y="3085"/>
                    <a:pt x="13610" y="0"/>
                    <a:pt x="8718" y="0"/>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2327;p75">
              <a:extLst>
                <a:ext uri="{FF2B5EF4-FFF2-40B4-BE49-F238E27FC236}">
                  <a16:creationId xmlns:a16="http://schemas.microsoft.com/office/drawing/2014/main" id="{79BB8386-90BF-3473-9926-EF26A1C00F66}"/>
                </a:ext>
              </a:extLst>
            </p:cNvPr>
            <p:cNvSpPr/>
            <p:nvPr/>
          </p:nvSpPr>
          <p:spPr>
            <a:xfrm>
              <a:off x="6158174" y="1454581"/>
              <a:ext cx="415178" cy="202042"/>
            </a:xfrm>
            <a:custGeom>
              <a:avLst/>
              <a:gdLst/>
              <a:ahLst/>
              <a:cxnLst/>
              <a:rect l="l" t="t" r="r" b="b"/>
              <a:pathLst>
                <a:path w="20432" h="9943" extrusionOk="0">
                  <a:moveTo>
                    <a:pt x="13613" y="1"/>
                  </a:moveTo>
                  <a:cubicBezTo>
                    <a:pt x="13458" y="1"/>
                    <a:pt x="13300" y="8"/>
                    <a:pt x="13139" y="22"/>
                  </a:cubicBezTo>
                  <a:cubicBezTo>
                    <a:pt x="11338" y="155"/>
                    <a:pt x="9536" y="655"/>
                    <a:pt x="7869" y="1189"/>
                  </a:cubicBezTo>
                  <a:cubicBezTo>
                    <a:pt x="6134" y="1723"/>
                    <a:pt x="4366" y="2423"/>
                    <a:pt x="2665" y="3091"/>
                  </a:cubicBezTo>
                  <a:cubicBezTo>
                    <a:pt x="2531" y="3124"/>
                    <a:pt x="2465" y="3224"/>
                    <a:pt x="2431" y="3357"/>
                  </a:cubicBezTo>
                  <a:cubicBezTo>
                    <a:pt x="1998" y="3124"/>
                    <a:pt x="1631" y="2857"/>
                    <a:pt x="1297" y="2523"/>
                  </a:cubicBezTo>
                  <a:cubicBezTo>
                    <a:pt x="1176" y="2402"/>
                    <a:pt x="1029" y="2351"/>
                    <a:pt x="884" y="2351"/>
                  </a:cubicBezTo>
                  <a:cubicBezTo>
                    <a:pt x="432" y="2351"/>
                    <a:pt x="1" y="2845"/>
                    <a:pt x="430" y="3224"/>
                  </a:cubicBezTo>
                  <a:cubicBezTo>
                    <a:pt x="1920" y="4714"/>
                    <a:pt x="3983" y="5330"/>
                    <a:pt x="6046" y="5330"/>
                  </a:cubicBezTo>
                  <a:cubicBezTo>
                    <a:pt x="6153" y="5330"/>
                    <a:pt x="6260" y="5329"/>
                    <a:pt x="6368" y="5325"/>
                  </a:cubicBezTo>
                  <a:cubicBezTo>
                    <a:pt x="7769" y="5259"/>
                    <a:pt x="9103" y="4925"/>
                    <a:pt x="10370" y="4425"/>
                  </a:cubicBezTo>
                  <a:lnTo>
                    <a:pt x="10370" y="4425"/>
                  </a:lnTo>
                  <a:cubicBezTo>
                    <a:pt x="10304" y="4725"/>
                    <a:pt x="10437" y="5092"/>
                    <a:pt x="10837" y="5092"/>
                  </a:cubicBezTo>
                  <a:cubicBezTo>
                    <a:pt x="10892" y="5093"/>
                    <a:pt x="10947" y="5094"/>
                    <a:pt x="11002" y="5094"/>
                  </a:cubicBezTo>
                  <a:cubicBezTo>
                    <a:pt x="12150" y="5094"/>
                    <a:pt x="13315" y="4763"/>
                    <a:pt x="14206" y="4158"/>
                  </a:cubicBezTo>
                  <a:lnTo>
                    <a:pt x="14206" y="4158"/>
                  </a:lnTo>
                  <a:cubicBezTo>
                    <a:pt x="14140" y="4258"/>
                    <a:pt x="14040" y="4425"/>
                    <a:pt x="13940" y="4558"/>
                  </a:cubicBezTo>
                  <a:cubicBezTo>
                    <a:pt x="13657" y="4926"/>
                    <a:pt x="13973" y="5484"/>
                    <a:pt x="14380" y="5484"/>
                  </a:cubicBezTo>
                  <a:cubicBezTo>
                    <a:pt x="14454" y="5484"/>
                    <a:pt x="14530" y="5466"/>
                    <a:pt x="14607" y="5426"/>
                  </a:cubicBezTo>
                  <a:cubicBezTo>
                    <a:pt x="15007" y="5225"/>
                    <a:pt x="15374" y="4992"/>
                    <a:pt x="15708" y="4625"/>
                  </a:cubicBezTo>
                  <a:cubicBezTo>
                    <a:pt x="15808" y="5726"/>
                    <a:pt x="16041" y="6793"/>
                    <a:pt x="16608" y="7727"/>
                  </a:cubicBezTo>
                  <a:cubicBezTo>
                    <a:pt x="17275" y="8895"/>
                    <a:pt x="18343" y="9762"/>
                    <a:pt x="19677" y="9929"/>
                  </a:cubicBezTo>
                  <a:cubicBezTo>
                    <a:pt x="19724" y="9938"/>
                    <a:pt x="19768" y="9942"/>
                    <a:pt x="19811" y="9942"/>
                  </a:cubicBezTo>
                  <a:cubicBezTo>
                    <a:pt x="20224" y="9942"/>
                    <a:pt x="20432" y="9528"/>
                    <a:pt x="20311" y="9195"/>
                  </a:cubicBezTo>
                  <a:cubicBezTo>
                    <a:pt x="20044" y="8361"/>
                    <a:pt x="19810" y="7527"/>
                    <a:pt x="19510" y="6693"/>
                  </a:cubicBezTo>
                  <a:cubicBezTo>
                    <a:pt x="19777" y="6526"/>
                    <a:pt x="19877" y="6093"/>
                    <a:pt x="19677" y="5826"/>
                  </a:cubicBezTo>
                  <a:cubicBezTo>
                    <a:pt x="19510" y="5592"/>
                    <a:pt x="19377" y="5392"/>
                    <a:pt x="19210" y="5192"/>
                  </a:cubicBezTo>
                  <a:cubicBezTo>
                    <a:pt x="19143" y="5059"/>
                    <a:pt x="19010" y="4992"/>
                    <a:pt x="18876" y="4992"/>
                  </a:cubicBezTo>
                  <a:lnTo>
                    <a:pt x="18876" y="4925"/>
                  </a:lnTo>
                  <a:cubicBezTo>
                    <a:pt x="18510" y="3891"/>
                    <a:pt x="18109" y="2857"/>
                    <a:pt x="17609" y="1856"/>
                  </a:cubicBezTo>
                  <a:cubicBezTo>
                    <a:pt x="17502" y="1643"/>
                    <a:pt x="17267" y="1536"/>
                    <a:pt x="17041" y="1536"/>
                  </a:cubicBezTo>
                  <a:cubicBezTo>
                    <a:pt x="16984" y="1536"/>
                    <a:pt x="16928" y="1543"/>
                    <a:pt x="16875" y="1556"/>
                  </a:cubicBezTo>
                  <a:cubicBezTo>
                    <a:pt x="16039" y="511"/>
                    <a:pt x="14936" y="1"/>
                    <a:pt x="13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2328;p75">
              <a:extLst>
                <a:ext uri="{FF2B5EF4-FFF2-40B4-BE49-F238E27FC236}">
                  <a16:creationId xmlns:a16="http://schemas.microsoft.com/office/drawing/2014/main" id="{C0A01107-CBA2-73A6-E95C-B829D43CE5F1}"/>
                </a:ext>
              </a:extLst>
            </p:cNvPr>
            <p:cNvSpPr/>
            <p:nvPr/>
          </p:nvSpPr>
          <p:spPr>
            <a:xfrm>
              <a:off x="6530213" y="1647600"/>
              <a:ext cx="74574" cy="87518"/>
            </a:xfrm>
            <a:custGeom>
              <a:avLst/>
              <a:gdLst/>
              <a:ahLst/>
              <a:cxnLst/>
              <a:rect l="l" t="t" r="r" b="b"/>
              <a:pathLst>
                <a:path w="3670" h="4307" extrusionOk="0">
                  <a:moveTo>
                    <a:pt x="2089" y="1"/>
                  </a:moveTo>
                  <a:cubicBezTo>
                    <a:pt x="1320" y="1"/>
                    <a:pt x="511" y="810"/>
                    <a:pt x="301" y="1864"/>
                  </a:cubicBezTo>
                  <a:cubicBezTo>
                    <a:pt x="0" y="3032"/>
                    <a:pt x="501" y="4066"/>
                    <a:pt x="1335" y="4266"/>
                  </a:cubicBezTo>
                  <a:cubicBezTo>
                    <a:pt x="1433" y="4293"/>
                    <a:pt x="1532" y="4306"/>
                    <a:pt x="1632" y="4306"/>
                  </a:cubicBezTo>
                  <a:cubicBezTo>
                    <a:pt x="2386" y="4306"/>
                    <a:pt x="3163" y="3562"/>
                    <a:pt x="3369" y="2531"/>
                  </a:cubicBezTo>
                  <a:cubicBezTo>
                    <a:pt x="3670" y="1364"/>
                    <a:pt x="3203" y="230"/>
                    <a:pt x="2335" y="29"/>
                  </a:cubicBezTo>
                  <a:cubicBezTo>
                    <a:pt x="2254" y="10"/>
                    <a:pt x="2172" y="1"/>
                    <a:pt x="2089" y="1"/>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2329;p75">
              <a:extLst>
                <a:ext uri="{FF2B5EF4-FFF2-40B4-BE49-F238E27FC236}">
                  <a16:creationId xmlns:a16="http://schemas.microsoft.com/office/drawing/2014/main" id="{A36BF59C-E536-A278-A383-2EB10428A047}"/>
                </a:ext>
              </a:extLst>
            </p:cNvPr>
            <p:cNvSpPr/>
            <p:nvPr/>
          </p:nvSpPr>
          <p:spPr>
            <a:xfrm>
              <a:off x="6551224" y="1661743"/>
              <a:ext cx="36617" cy="50861"/>
            </a:xfrm>
            <a:custGeom>
              <a:avLst/>
              <a:gdLst/>
              <a:ahLst/>
              <a:cxnLst/>
              <a:rect l="l" t="t" r="r" b="b"/>
              <a:pathLst>
                <a:path w="1802" h="2503" extrusionOk="0">
                  <a:moveTo>
                    <a:pt x="1035" y="1"/>
                  </a:moveTo>
                  <a:cubicBezTo>
                    <a:pt x="801" y="1"/>
                    <a:pt x="501" y="167"/>
                    <a:pt x="334" y="401"/>
                  </a:cubicBezTo>
                  <a:cubicBezTo>
                    <a:pt x="201" y="568"/>
                    <a:pt x="167" y="835"/>
                    <a:pt x="201" y="1068"/>
                  </a:cubicBezTo>
                  <a:cubicBezTo>
                    <a:pt x="201" y="1201"/>
                    <a:pt x="301" y="1335"/>
                    <a:pt x="334" y="1402"/>
                  </a:cubicBezTo>
                  <a:cubicBezTo>
                    <a:pt x="434" y="1502"/>
                    <a:pt x="467" y="1568"/>
                    <a:pt x="467" y="1668"/>
                  </a:cubicBezTo>
                  <a:cubicBezTo>
                    <a:pt x="467" y="1869"/>
                    <a:pt x="301" y="2069"/>
                    <a:pt x="134" y="2169"/>
                  </a:cubicBezTo>
                  <a:cubicBezTo>
                    <a:pt x="34" y="2202"/>
                    <a:pt x="0" y="2336"/>
                    <a:pt x="34" y="2402"/>
                  </a:cubicBezTo>
                  <a:cubicBezTo>
                    <a:pt x="101" y="2469"/>
                    <a:pt x="134" y="2502"/>
                    <a:pt x="201" y="2502"/>
                  </a:cubicBezTo>
                  <a:lnTo>
                    <a:pt x="267" y="2502"/>
                  </a:lnTo>
                  <a:cubicBezTo>
                    <a:pt x="534" y="2336"/>
                    <a:pt x="801" y="2002"/>
                    <a:pt x="768" y="1635"/>
                  </a:cubicBezTo>
                  <a:cubicBezTo>
                    <a:pt x="701" y="1468"/>
                    <a:pt x="668" y="1335"/>
                    <a:pt x="568" y="1201"/>
                  </a:cubicBezTo>
                  <a:cubicBezTo>
                    <a:pt x="534" y="1135"/>
                    <a:pt x="501" y="1068"/>
                    <a:pt x="501" y="1001"/>
                  </a:cubicBezTo>
                  <a:cubicBezTo>
                    <a:pt x="467" y="835"/>
                    <a:pt x="501" y="701"/>
                    <a:pt x="568" y="568"/>
                  </a:cubicBezTo>
                  <a:cubicBezTo>
                    <a:pt x="668" y="468"/>
                    <a:pt x="834" y="334"/>
                    <a:pt x="1001" y="334"/>
                  </a:cubicBezTo>
                  <a:cubicBezTo>
                    <a:pt x="1201" y="334"/>
                    <a:pt x="1368" y="568"/>
                    <a:pt x="1401" y="801"/>
                  </a:cubicBezTo>
                  <a:cubicBezTo>
                    <a:pt x="1468" y="901"/>
                    <a:pt x="1535" y="968"/>
                    <a:pt x="1635" y="968"/>
                  </a:cubicBezTo>
                  <a:cubicBezTo>
                    <a:pt x="1768" y="901"/>
                    <a:pt x="1802" y="835"/>
                    <a:pt x="1802" y="734"/>
                  </a:cubicBezTo>
                  <a:cubicBezTo>
                    <a:pt x="1735" y="368"/>
                    <a:pt x="1468" y="1"/>
                    <a:pt x="1035" y="1"/>
                  </a:cubicBezTo>
                  <a:close/>
                </a:path>
              </a:pathLst>
            </a:custGeom>
            <a:solidFill>
              <a:srgbClr val="AD6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2330;p75">
              <a:extLst>
                <a:ext uri="{FF2B5EF4-FFF2-40B4-BE49-F238E27FC236}">
                  <a16:creationId xmlns:a16="http://schemas.microsoft.com/office/drawing/2014/main" id="{E9F21D7D-C62A-F873-8581-F05391D96C83}"/>
                </a:ext>
              </a:extLst>
            </p:cNvPr>
            <p:cNvSpPr/>
            <p:nvPr/>
          </p:nvSpPr>
          <p:spPr>
            <a:xfrm>
              <a:off x="6252987" y="1647092"/>
              <a:ext cx="61692" cy="18735"/>
            </a:xfrm>
            <a:custGeom>
              <a:avLst/>
              <a:gdLst/>
              <a:ahLst/>
              <a:cxnLst/>
              <a:rect l="l" t="t" r="r" b="b"/>
              <a:pathLst>
                <a:path w="3036" h="922" extrusionOk="0">
                  <a:moveTo>
                    <a:pt x="2150" y="1"/>
                  </a:moveTo>
                  <a:cubicBezTo>
                    <a:pt x="1382" y="1"/>
                    <a:pt x="461" y="461"/>
                    <a:pt x="0" y="922"/>
                  </a:cubicBezTo>
                  <a:cubicBezTo>
                    <a:pt x="0" y="922"/>
                    <a:pt x="1742" y="320"/>
                    <a:pt x="2942" y="320"/>
                  </a:cubicBezTo>
                  <a:cubicBezTo>
                    <a:pt x="2974" y="320"/>
                    <a:pt x="3005" y="320"/>
                    <a:pt x="3036" y="321"/>
                  </a:cubicBezTo>
                  <a:cubicBezTo>
                    <a:pt x="2808" y="94"/>
                    <a:pt x="2494" y="1"/>
                    <a:pt x="2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2331;p75">
              <a:extLst>
                <a:ext uri="{FF2B5EF4-FFF2-40B4-BE49-F238E27FC236}">
                  <a16:creationId xmlns:a16="http://schemas.microsoft.com/office/drawing/2014/main" id="{4158FC3B-4DEA-EECD-97A0-43D09401D7C7}"/>
                </a:ext>
              </a:extLst>
            </p:cNvPr>
            <p:cNvSpPr/>
            <p:nvPr/>
          </p:nvSpPr>
          <p:spPr>
            <a:xfrm>
              <a:off x="6377711" y="1630450"/>
              <a:ext cx="62362" cy="14366"/>
            </a:xfrm>
            <a:custGeom>
              <a:avLst/>
              <a:gdLst/>
              <a:ahLst/>
              <a:cxnLst/>
              <a:rect l="l" t="t" r="r" b="b"/>
              <a:pathLst>
                <a:path w="3069" h="707" extrusionOk="0">
                  <a:moveTo>
                    <a:pt x="1516" y="0"/>
                  </a:moveTo>
                  <a:cubicBezTo>
                    <a:pt x="876" y="0"/>
                    <a:pt x="265" y="194"/>
                    <a:pt x="0" y="707"/>
                  </a:cubicBezTo>
                  <a:cubicBezTo>
                    <a:pt x="960" y="396"/>
                    <a:pt x="2493" y="372"/>
                    <a:pt x="2941" y="372"/>
                  </a:cubicBezTo>
                  <a:cubicBezTo>
                    <a:pt x="3023" y="372"/>
                    <a:pt x="3069" y="373"/>
                    <a:pt x="3069" y="373"/>
                  </a:cubicBezTo>
                  <a:cubicBezTo>
                    <a:pt x="2677" y="153"/>
                    <a:pt x="2085" y="0"/>
                    <a:pt x="1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2332;p75">
              <a:extLst>
                <a:ext uri="{FF2B5EF4-FFF2-40B4-BE49-F238E27FC236}">
                  <a16:creationId xmlns:a16="http://schemas.microsoft.com/office/drawing/2014/main" id="{572A9CC4-1179-AD4B-FD54-05E0879DEBED}"/>
                </a:ext>
              </a:extLst>
            </p:cNvPr>
            <p:cNvSpPr/>
            <p:nvPr/>
          </p:nvSpPr>
          <p:spPr>
            <a:xfrm>
              <a:off x="6288913" y="1703033"/>
              <a:ext cx="24425" cy="27249"/>
            </a:xfrm>
            <a:custGeom>
              <a:avLst/>
              <a:gdLst/>
              <a:ahLst/>
              <a:cxnLst/>
              <a:rect l="l" t="t" r="r" b="b"/>
              <a:pathLst>
                <a:path w="1202" h="1341" extrusionOk="0">
                  <a:moveTo>
                    <a:pt x="552" y="0"/>
                  </a:moveTo>
                  <a:cubicBezTo>
                    <a:pt x="535" y="0"/>
                    <a:pt x="517" y="1"/>
                    <a:pt x="501" y="3"/>
                  </a:cubicBezTo>
                  <a:cubicBezTo>
                    <a:pt x="167" y="37"/>
                    <a:pt x="0" y="370"/>
                    <a:pt x="34" y="771"/>
                  </a:cubicBezTo>
                  <a:cubicBezTo>
                    <a:pt x="96" y="1114"/>
                    <a:pt x="363" y="1341"/>
                    <a:pt x="644" y="1341"/>
                  </a:cubicBezTo>
                  <a:cubicBezTo>
                    <a:pt x="663" y="1341"/>
                    <a:pt x="682" y="1340"/>
                    <a:pt x="701" y="1338"/>
                  </a:cubicBezTo>
                  <a:cubicBezTo>
                    <a:pt x="1034" y="1304"/>
                    <a:pt x="1201" y="971"/>
                    <a:pt x="1168" y="604"/>
                  </a:cubicBezTo>
                  <a:cubicBezTo>
                    <a:pt x="1074" y="229"/>
                    <a:pt x="805"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2333;p75">
              <a:extLst>
                <a:ext uri="{FF2B5EF4-FFF2-40B4-BE49-F238E27FC236}">
                  <a16:creationId xmlns:a16="http://schemas.microsoft.com/office/drawing/2014/main" id="{37552AC6-F7C4-99B0-5BF9-7B86C6ED1C3A}"/>
                </a:ext>
              </a:extLst>
            </p:cNvPr>
            <p:cNvSpPr/>
            <p:nvPr/>
          </p:nvSpPr>
          <p:spPr>
            <a:xfrm>
              <a:off x="6397361" y="1686757"/>
              <a:ext cx="24425" cy="27412"/>
            </a:xfrm>
            <a:custGeom>
              <a:avLst/>
              <a:gdLst/>
              <a:ahLst/>
              <a:cxnLst/>
              <a:rect l="l" t="t" r="r" b="b"/>
              <a:pathLst>
                <a:path w="1202" h="1349" extrusionOk="0">
                  <a:moveTo>
                    <a:pt x="557" y="1"/>
                  </a:moveTo>
                  <a:cubicBezTo>
                    <a:pt x="538" y="1"/>
                    <a:pt x="520" y="2"/>
                    <a:pt x="501" y="4"/>
                  </a:cubicBezTo>
                  <a:cubicBezTo>
                    <a:pt x="167" y="37"/>
                    <a:pt x="0" y="371"/>
                    <a:pt x="34" y="771"/>
                  </a:cubicBezTo>
                  <a:cubicBezTo>
                    <a:pt x="94" y="1100"/>
                    <a:pt x="341" y="1348"/>
                    <a:pt x="608" y="1348"/>
                  </a:cubicBezTo>
                  <a:cubicBezTo>
                    <a:pt x="639" y="1348"/>
                    <a:pt x="670" y="1345"/>
                    <a:pt x="701" y="1338"/>
                  </a:cubicBezTo>
                  <a:cubicBezTo>
                    <a:pt x="1034" y="1305"/>
                    <a:pt x="1201" y="971"/>
                    <a:pt x="1168" y="604"/>
                  </a:cubicBezTo>
                  <a:cubicBezTo>
                    <a:pt x="1105" y="258"/>
                    <a:pt x="864"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2334;p75">
              <a:extLst>
                <a:ext uri="{FF2B5EF4-FFF2-40B4-BE49-F238E27FC236}">
                  <a16:creationId xmlns:a16="http://schemas.microsoft.com/office/drawing/2014/main" id="{1434FFCB-BD95-5D9B-519F-67A87C42BEF2}"/>
                </a:ext>
              </a:extLst>
            </p:cNvPr>
            <p:cNvSpPr/>
            <p:nvPr/>
          </p:nvSpPr>
          <p:spPr>
            <a:xfrm>
              <a:off x="6331605" y="1719188"/>
              <a:ext cx="23063" cy="42225"/>
            </a:xfrm>
            <a:custGeom>
              <a:avLst/>
              <a:gdLst/>
              <a:ahLst/>
              <a:cxnLst/>
              <a:rect l="l" t="t" r="r" b="b"/>
              <a:pathLst>
                <a:path w="1135" h="2078" extrusionOk="0">
                  <a:moveTo>
                    <a:pt x="679" y="0"/>
                  </a:moveTo>
                  <a:cubicBezTo>
                    <a:pt x="591" y="0"/>
                    <a:pt x="501" y="60"/>
                    <a:pt x="501" y="142"/>
                  </a:cubicBezTo>
                  <a:cubicBezTo>
                    <a:pt x="468" y="242"/>
                    <a:pt x="401" y="476"/>
                    <a:pt x="301" y="676"/>
                  </a:cubicBezTo>
                  <a:cubicBezTo>
                    <a:pt x="234" y="876"/>
                    <a:pt x="134" y="1076"/>
                    <a:pt x="101" y="1243"/>
                  </a:cubicBezTo>
                  <a:cubicBezTo>
                    <a:pt x="1" y="1510"/>
                    <a:pt x="101" y="1710"/>
                    <a:pt x="168" y="1810"/>
                  </a:cubicBezTo>
                  <a:cubicBezTo>
                    <a:pt x="334" y="1977"/>
                    <a:pt x="601" y="2077"/>
                    <a:pt x="935" y="2077"/>
                  </a:cubicBezTo>
                  <a:cubicBezTo>
                    <a:pt x="1001" y="2077"/>
                    <a:pt x="1102" y="2010"/>
                    <a:pt x="1135" y="1877"/>
                  </a:cubicBezTo>
                  <a:cubicBezTo>
                    <a:pt x="1135" y="1810"/>
                    <a:pt x="1068" y="1710"/>
                    <a:pt x="968" y="1710"/>
                  </a:cubicBezTo>
                  <a:cubicBezTo>
                    <a:pt x="768" y="1710"/>
                    <a:pt x="601" y="1643"/>
                    <a:pt x="501" y="1543"/>
                  </a:cubicBezTo>
                  <a:cubicBezTo>
                    <a:pt x="468" y="1510"/>
                    <a:pt x="434" y="1410"/>
                    <a:pt x="468" y="1310"/>
                  </a:cubicBezTo>
                  <a:cubicBezTo>
                    <a:pt x="468" y="1176"/>
                    <a:pt x="568" y="1010"/>
                    <a:pt x="635" y="810"/>
                  </a:cubicBezTo>
                  <a:cubicBezTo>
                    <a:pt x="735" y="576"/>
                    <a:pt x="801" y="376"/>
                    <a:pt x="835" y="209"/>
                  </a:cubicBezTo>
                  <a:cubicBezTo>
                    <a:pt x="901" y="142"/>
                    <a:pt x="801" y="9"/>
                    <a:pt x="735" y="9"/>
                  </a:cubicBezTo>
                  <a:cubicBezTo>
                    <a:pt x="717" y="3"/>
                    <a:pt x="698" y="0"/>
                    <a:pt x="679" y="0"/>
                  </a:cubicBezTo>
                  <a:close/>
                </a:path>
              </a:pathLst>
            </a:custGeom>
            <a:solidFill>
              <a:srgbClr val="AD6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2335;p75">
              <a:extLst>
                <a:ext uri="{FF2B5EF4-FFF2-40B4-BE49-F238E27FC236}">
                  <a16:creationId xmlns:a16="http://schemas.microsoft.com/office/drawing/2014/main" id="{3ED44ABA-ED49-0A75-6C01-A9EB7FF3E95C}"/>
                </a:ext>
              </a:extLst>
            </p:cNvPr>
            <p:cNvSpPr/>
            <p:nvPr/>
          </p:nvSpPr>
          <p:spPr>
            <a:xfrm>
              <a:off x="6346520" y="1779558"/>
              <a:ext cx="49500" cy="23876"/>
            </a:xfrm>
            <a:custGeom>
              <a:avLst/>
              <a:gdLst/>
              <a:ahLst/>
              <a:cxnLst/>
              <a:rect l="l" t="t" r="r" b="b"/>
              <a:pathLst>
                <a:path w="2436" h="1175" extrusionOk="0">
                  <a:moveTo>
                    <a:pt x="1922" y="0"/>
                  </a:moveTo>
                  <a:cubicBezTo>
                    <a:pt x="1201" y="0"/>
                    <a:pt x="453" y="348"/>
                    <a:pt x="34" y="907"/>
                  </a:cubicBezTo>
                  <a:cubicBezTo>
                    <a:pt x="1" y="941"/>
                    <a:pt x="1" y="1074"/>
                    <a:pt x="67" y="1108"/>
                  </a:cubicBezTo>
                  <a:cubicBezTo>
                    <a:pt x="67" y="1174"/>
                    <a:pt x="101" y="1174"/>
                    <a:pt x="167" y="1174"/>
                  </a:cubicBezTo>
                  <a:cubicBezTo>
                    <a:pt x="201" y="1174"/>
                    <a:pt x="234" y="1108"/>
                    <a:pt x="267" y="1074"/>
                  </a:cubicBezTo>
                  <a:cubicBezTo>
                    <a:pt x="632" y="597"/>
                    <a:pt x="1280" y="309"/>
                    <a:pt x="1914" y="309"/>
                  </a:cubicBezTo>
                  <a:cubicBezTo>
                    <a:pt x="2033" y="309"/>
                    <a:pt x="2152" y="319"/>
                    <a:pt x="2269" y="340"/>
                  </a:cubicBezTo>
                  <a:cubicBezTo>
                    <a:pt x="2369" y="340"/>
                    <a:pt x="2436" y="274"/>
                    <a:pt x="2436" y="207"/>
                  </a:cubicBezTo>
                  <a:cubicBezTo>
                    <a:pt x="2436" y="107"/>
                    <a:pt x="2402" y="40"/>
                    <a:pt x="2336" y="40"/>
                  </a:cubicBezTo>
                  <a:cubicBezTo>
                    <a:pt x="2201" y="13"/>
                    <a:pt x="2062" y="0"/>
                    <a:pt x="1922" y="0"/>
                  </a:cubicBezTo>
                  <a:close/>
                </a:path>
              </a:pathLst>
            </a:custGeom>
            <a:solidFill>
              <a:srgbClr val="AD6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2336;p75">
              <a:extLst>
                <a:ext uri="{FF2B5EF4-FFF2-40B4-BE49-F238E27FC236}">
                  <a16:creationId xmlns:a16="http://schemas.microsoft.com/office/drawing/2014/main" id="{DA9F69E3-F344-F76B-6640-7B3FF310B509}"/>
                </a:ext>
              </a:extLst>
            </p:cNvPr>
            <p:cNvSpPr/>
            <p:nvPr/>
          </p:nvSpPr>
          <p:spPr>
            <a:xfrm>
              <a:off x="6284849" y="1614966"/>
              <a:ext cx="275214" cy="264262"/>
            </a:xfrm>
            <a:custGeom>
              <a:avLst/>
              <a:gdLst/>
              <a:ahLst/>
              <a:cxnLst/>
              <a:rect l="l" t="t" r="r" b="b"/>
              <a:pathLst>
                <a:path w="13544" h="13005" extrusionOk="0">
                  <a:moveTo>
                    <a:pt x="4889" y="7560"/>
                  </a:moveTo>
                  <a:cubicBezTo>
                    <a:pt x="5113" y="7560"/>
                    <a:pt x="5333" y="7594"/>
                    <a:pt x="5537" y="7673"/>
                  </a:cubicBezTo>
                  <a:cubicBezTo>
                    <a:pt x="6038" y="7840"/>
                    <a:pt x="6371" y="8307"/>
                    <a:pt x="6271" y="8774"/>
                  </a:cubicBezTo>
                  <a:cubicBezTo>
                    <a:pt x="6238" y="9007"/>
                    <a:pt x="6104" y="9208"/>
                    <a:pt x="5904" y="9374"/>
                  </a:cubicBezTo>
                  <a:cubicBezTo>
                    <a:pt x="5738" y="9541"/>
                    <a:pt x="5471" y="9675"/>
                    <a:pt x="5271" y="9775"/>
                  </a:cubicBezTo>
                  <a:cubicBezTo>
                    <a:pt x="4660" y="10019"/>
                    <a:pt x="4022" y="10179"/>
                    <a:pt x="3381" y="10179"/>
                  </a:cubicBezTo>
                  <a:cubicBezTo>
                    <a:pt x="3322" y="10179"/>
                    <a:pt x="3262" y="10178"/>
                    <a:pt x="3202" y="10175"/>
                  </a:cubicBezTo>
                  <a:cubicBezTo>
                    <a:pt x="2802" y="10142"/>
                    <a:pt x="2469" y="9975"/>
                    <a:pt x="2435" y="9508"/>
                  </a:cubicBezTo>
                  <a:cubicBezTo>
                    <a:pt x="2402" y="9107"/>
                    <a:pt x="2469" y="8607"/>
                    <a:pt x="2769" y="8340"/>
                  </a:cubicBezTo>
                  <a:cubicBezTo>
                    <a:pt x="3136" y="8007"/>
                    <a:pt x="3636" y="7807"/>
                    <a:pt x="4136" y="7673"/>
                  </a:cubicBezTo>
                  <a:cubicBezTo>
                    <a:pt x="4383" y="7603"/>
                    <a:pt x="4638" y="7560"/>
                    <a:pt x="4889" y="7560"/>
                  </a:cubicBezTo>
                  <a:close/>
                  <a:moveTo>
                    <a:pt x="10541" y="1"/>
                  </a:moveTo>
                  <a:cubicBezTo>
                    <a:pt x="11208" y="1168"/>
                    <a:pt x="11809" y="2436"/>
                    <a:pt x="12075" y="3770"/>
                  </a:cubicBezTo>
                  <a:cubicBezTo>
                    <a:pt x="12276" y="5105"/>
                    <a:pt x="12042" y="6606"/>
                    <a:pt x="11075" y="7540"/>
                  </a:cubicBezTo>
                  <a:cubicBezTo>
                    <a:pt x="10740" y="7875"/>
                    <a:pt x="10305" y="8150"/>
                    <a:pt x="9847" y="8150"/>
                  </a:cubicBezTo>
                  <a:cubicBezTo>
                    <a:pt x="9713" y="8150"/>
                    <a:pt x="9577" y="8126"/>
                    <a:pt x="9440" y="8073"/>
                  </a:cubicBezTo>
                  <a:cubicBezTo>
                    <a:pt x="8973" y="7973"/>
                    <a:pt x="8640" y="7540"/>
                    <a:pt x="8273" y="7239"/>
                  </a:cubicBezTo>
                  <a:cubicBezTo>
                    <a:pt x="7739" y="6873"/>
                    <a:pt x="7105" y="6706"/>
                    <a:pt x="6438" y="6672"/>
                  </a:cubicBezTo>
                  <a:cubicBezTo>
                    <a:pt x="5771" y="6672"/>
                    <a:pt x="5137" y="6739"/>
                    <a:pt x="4503" y="6906"/>
                  </a:cubicBezTo>
                  <a:cubicBezTo>
                    <a:pt x="3803" y="7073"/>
                    <a:pt x="3102" y="7239"/>
                    <a:pt x="2435" y="7573"/>
                  </a:cubicBezTo>
                  <a:cubicBezTo>
                    <a:pt x="1768" y="7907"/>
                    <a:pt x="1168" y="8407"/>
                    <a:pt x="901" y="9074"/>
                  </a:cubicBezTo>
                  <a:cubicBezTo>
                    <a:pt x="801" y="9308"/>
                    <a:pt x="734" y="9541"/>
                    <a:pt x="567" y="9708"/>
                  </a:cubicBezTo>
                  <a:cubicBezTo>
                    <a:pt x="440" y="9835"/>
                    <a:pt x="313" y="9943"/>
                    <a:pt x="157" y="9943"/>
                  </a:cubicBezTo>
                  <a:cubicBezTo>
                    <a:pt x="108" y="9943"/>
                    <a:pt x="56" y="9932"/>
                    <a:pt x="0" y="9908"/>
                  </a:cubicBezTo>
                  <a:lnTo>
                    <a:pt x="0" y="9908"/>
                  </a:lnTo>
                  <a:cubicBezTo>
                    <a:pt x="300" y="11309"/>
                    <a:pt x="1568" y="12376"/>
                    <a:pt x="2835" y="12743"/>
                  </a:cubicBezTo>
                  <a:cubicBezTo>
                    <a:pt x="3391" y="12929"/>
                    <a:pt x="3971" y="13004"/>
                    <a:pt x="4551" y="13004"/>
                  </a:cubicBezTo>
                  <a:cubicBezTo>
                    <a:pt x="5331" y="13004"/>
                    <a:pt x="6112" y="12868"/>
                    <a:pt x="6838" y="12677"/>
                  </a:cubicBezTo>
                  <a:cubicBezTo>
                    <a:pt x="7939" y="12376"/>
                    <a:pt x="9007" y="12010"/>
                    <a:pt x="9941" y="11342"/>
                  </a:cubicBezTo>
                  <a:cubicBezTo>
                    <a:pt x="10975" y="10575"/>
                    <a:pt x="11675" y="9474"/>
                    <a:pt x="12309" y="8374"/>
                  </a:cubicBezTo>
                  <a:cubicBezTo>
                    <a:pt x="12709" y="7706"/>
                    <a:pt x="13243" y="6672"/>
                    <a:pt x="13210" y="5872"/>
                  </a:cubicBezTo>
                  <a:cubicBezTo>
                    <a:pt x="13143" y="5338"/>
                    <a:pt x="12909" y="5138"/>
                    <a:pt x="12776" y="4638"/>
                  </a:cubicBezTo>
                  <a:cubicBezTo>
                    <a:pt x="12476" y="3470"/>
                    <a:pt x="12976" y="2269"/>
                    <a:pt x="13543" y="1435"/>
                  </a:cubicBezTo>
                  <a:cubicBezTo>
                    <a:pt x="12809" y="1035"/>
                    <a:pt x="11275" y="301"/>
                    <a:pt x="105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2337;p75">
              <a:extLst>
                <a:ext uri="{FF2B5EF4-FFF2-40B4-BE49-F238E27FC236}">
                  <a16:creationId xmlns:a16="http://schemas.microsoft.com/office/drawing/2014/main" id="{459B4818-3C61-C2F9-D54F-64525D9E9B8E}"/>
                </a:ext>
              </a:extLst>
            </p:cNvPr>
            <p:cNvSpPr/>
            <p:nvPr/>
          </p:nvSpPr>
          <p:spPr>
            <a:xfrm>
              <a:off x="6394638" y="1960792"/>
              <a:ext cx="328087" cy="591759"/>
            </a:xfrm>
            <a:custGeom>
              <a:avLst/>
              <a:gdLst/>
              <a:ahLst/>
              <a:cxnLst/>
              <a:rect l="l" t="t" r="r" b="b"/>
              <a:pathLst>
                <a:path w="16146" h="29122" extrusionOk="0">
                  <a:moveTo>
                    <a:pt x="5064" y="0"/>
                  </a:moveTo>
                  <a:cubicBezTo>
                    <a:pt x="3742" y="0"/>
                    <a:pt x="2290" y="290"/>
                    <a:pt x="1202" y="695"/>
                  </a:cubicBezTo>
                  <a:cubicBezTo>
                    <a:pt x="1" y="2863"/>
                    <a:pt x="568" y="5665"/>
                    <a:pt x="1836" y="7866"/>
                  </a:cubicBezTo>
                  <a:cubicBezTo>
                    <a:pt x="3036" y="10035"/>
                    <a:pt x="4804" y="11903"/>
                    <a:pt x="6039" y="14104"/>
                  </a:cubicBezTo>
                  <a:cubicBezTo>
                    <a:pt x="8173" y="17907"/>
                    <a:pt x="8507" y="22677"/>
                    <a:pt x="6873" y="26780"/>
                  </a:cubicBezTo>
                  <a:cubicBezTo>
                    <a:pt x="8164" y="28248"/>
                    <a:pt x="10147" y="29121"/>
                    <a:pt x="12121" y="29121"/>
                  </a:cubicBezTo>
                  <a:cubicBezTo>
                    <a:pt x="12748" y="29121"/>
                    <a:pt x="13375" y="29033"/>
                    <a:pt x="13978" y="28848"/>
                  </a:cubicBezTo>
                  <a:cubicBezTo>
                    <a:pt x="15312" y="24712"/>
                    <a:pt x="16146" y="20142"/>
                    <a:pt x="14244" y="16206"/>
                  </a:cubicBezTo>
                  <a:cubicBezTo>
                    <a:pt x="13344" y="14304"/>
                    <a:pt x="11843" y="12737"/>
                    <a:pt x="10342" y="11202"/>
                  </a:cubicBezTo>
                  <a:cubicBezTo>
                    <a:pt x="8841" y="9668"/>
                    <a:pt x="7340" y="8133"/>
                    <a:pt x="6406" y="6199"/>
                  </a:cubicBezTo>
                  <a:cubicBezTo>
                    <a:pt x="5505" y="4297"/>
                    <a:pt x="5205" y="1895"/>
                    <a:pt x="6272" y="94"/>
                  </a:cubicBezTo>
                  <a:cubicBezTo>
                    <a:pt x="5893" y="30"/>
                    <a:pt x="5485" y="0"/>
                    <a:pt x="5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2338;p75">
              <a:extLst>
                <a:ext uri="{FF2B5EF4-FFF2-40B4-BE49-F238E27FC236}">
                  <a16:creationId xmlns:a16="http://schemas.microsoft.com/office/drawing/2014/main" id="{BAAC9BC0-FAEE-81E4-4741-C15CE83FDE4B}"/>
                </a:ext>
              </a:extLst>
            </p:cNvPr>
            <p:cNvSpPr/>
            <p:nvPr/>
          </p:nvSpPr>
          <p:spPr>
            <a:xfrm>
              <a:off x="6656278" y="2536133"/>
              <a:ext cx="18999" cy="99649"/>
            </a:xfrm>
            <a:custGeom>
              <a:avLst/>
              <a:gdLst/>
              <a:ahLst/>
              <a:cxnLst/>
              <a:rect l="l" t="t" r="r" b="b"/>
              <a:pathLst>
                <a:path w="935" h="4904" fill="none" extrusionOk="0">
                  <a:moveTo>
                    <a:pt x="935" y="0"/>
                  </a:moveTo>
                  <a:cubicBezTo>
                    <a:pt x="301" y="1535"/>
                    <a:pt x="1" y="3236"/>
                    <a:pt x="34" y="4904"/>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2339;p75">
              <a:extLst>
                <a:ext uri="{FF2B5EF4-FFF2-40B4-BE49-F238E27FC236}">
                  <a16:creationId xmlns:a16="http://schemas.microsoft.com/office/drawing/2014/main" id="{30C08C34-31D0-225F-4699-20BCB3C9D467}"/>
                </a:ext>
              </a:extLst>
            </p:cNvPr>
            <p:cNvSpPr/>
            <p:nvPr/>
          </p:nvSpPr>
          <p:spPr>
            <a:xfrm>
              <a:off x="6642725" y="2542899"/>
              <a:ext cx="10871" cy="78659"/>
            </a:xfrm>
            <a:custGeom>
              <a:avLst/>
              <a:gdLst/>
              <a:ahLst/>
              <a:cxnLst/>
              <a:rect l="l" t="t" r="r" b="b"/>
              <a:pathLst>
                <a:path w="535" h="3871" fill="none" extrusionOk="0">
                  <a:moveTo>
                    <a:pt x="534" y="1"/>
                  </a:moveTo>
                  <a:cubicBezTo>
                    <a:pt x="167" y="1235"/>
                    <a:pt x="1" y="2569"/>
                    <a:pt x="34" y="3870"/>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2340;p75">
              <a:extLst>
                <a:ext uri="{FF2B5EF4-FFF2-40B4-BE49-F238E27FC236}">
                  <a16:creationId xmlns:a16="http://schemas.microsoft.com/office/drawing/2014/main" id="{A7FCE1D8-13DC-2E7D-8AB4-0D07A19C41A6}"/>
                </a:ext>
              </a:extLst>
            </p:cNvPr>
            <p:cNvSpPr/>
            <p:nvPr/>
          </p:nvSpPr>
          <p:spPr>
            <a:xfrm>
              <a:off x="6618320" y="2542229"/>
              <a:ext cx="16297" cy="98308"/>
            </a:xfrm>
            <a:custGeom>
              <a:avLst/>
              <a:gdLst/>
              <a:ahLst/>
              <a:cxnLst/>
              <a:rect l="l" t="t" r="r" b="b"/>
              <a:pathLst>
                <a:path w="802" h="4838" fill="none" extrusionOk="0">
                  <a:moveTo>
                    <a:pt x="801" y="1"/>
                  </a:moveTo>
                  <a:cubicBezTo>
                    <a:pt x="234" y="1535"/>
                    <a:pt x="1" y="3203"/>
                    <a:pt x="34" y="4837"/>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2341;p75">
              <a:extLst>
                <a:ext uri="{FF2B5EF4-FFF2-40B4-BE49-F238E27FC236}">
                  <a16:creationId xmlns:a16="http://schemas.microsoft.com/office/drawing/2014/main" id="{4347B5E4-6ED5-F729-724E-1C63F7D699A4}"/>
                </a:ext>
              </a:extLst>
            </p:cNvPr>
            <p:cNvSpPr/>
            <p:nvPr/>
          </p:nvSpPr>
          <p:spPr>
            <a:xfrm>
              <a:off x="6603761" y="2542899"/>
              <a:ext cx="12212" cy="82052"/>
            </a:xfrm>
            <a:custGeom>
              <a:avLst/>
              <a:gdLst/>
              <a:ahLst/>
              <a:cxnLst/>
              <a:rect l="l" t="t" r="r" b="b"/>
              <a:pathLst>
                <a:path w="601" h="4038" fill="none" extrusionOk="0">
                  <a:moveTo>
                    <a:pt x="601" y="1"/>
                  </a:moveTo>
                  <a:cubicBezTo>
                    <a:pt x="201" y="1302"/>
                    <a:pt x="1" y="2670"/>
                    <a:pt x="34" y="4037"/>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2342;p75">
              <a:extLst>
                <a:ext uri="{FF2B5EF4-FFF2-40B4-BE49-F238E27FC236}">
                  <a16:creationId xmlns:a16="http://schemas.microsoft.com/office/drawing/2014/main" id="{8831A472-33CC-7146-5F74-7A42327CB7F5}"/>
                </a:ext>
              </a:extLst>
            </p:cNvPr>
            <p:cNvSpPr/>
            <p:nvPr/>
          </p:nvSpPr>
          <p:spPr>
            <a:xfrm>
              <a:off x="6582080" y="2533410"/>
              <a:ext cx="19670" cy="96967"/>
            </a:xfrm>
            <a:custGeom>
              <a:avLst/>
              <a:gdLst/>
              <a:ahLst/>
              <a:cxnLst/>
              <a:rect l="l" t="t" r="r" b="b"/>
              <a:pathLst>
                <a:path w="968" h="4772" fill="none" extrusionOk="0">
                  <a:moveTo>
                    <a:pt x="967" y="1"/>
                  </a:moveTo>
                  <a:cubicBezTo>
                    <a:pt x="300" y="1469"/>
                    <a:pt x="0" y="3137"/>
                    <a:pt x="134" y="4771"/>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2343;p75">
              <a:extLst>
                <a:ext uri="{FF2B5EF4-FFF2-40B4-BE49-F238E27FC236}">
                  <a16:creationId xmlns:a16="http://schemas.microsoft.com/office/drawing/2014/main" id="{9D85B3CF-0D6E-F7D9-E4CC-D0732DFC0AF2}"/>
                </a:ext>
              </a:extLst>
            </p:cNvPr>
            <p:cNvSpPr/>
            <p:nvPr/>
          </p:nvSpPr>
          <p:spPr>
            <a:xfrm>
              <a:off x="6567835" y="2527314"/>
              <a:ext cx="16297" cy="72542"/>
            </a:xfrm>
            <a:custGeom>
              <a:avLst/>
              <a:gdLst/>
              <a:ahLst/>
              <a:cxnLst/>
              <a:rect l="l" t="t" r="r" b="b"/>
              <a:pathLst>
                <a:path w="802" h="3570" fill="none" extrusionOk="0">
                  <a:moveTo>
                    <a:pt x="801" y="1"/>
                  </a:moveTo>
                  <a:cubicBezTo>
                    <a:pt x="301" y="1135"/>
                    <a:pt x="34" y="2302"/>
                    <a:pt x="1" y="3570"/>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2344;p75">
              <a:extLst>
                <a:ext uri="{FF2B5EF4-FFF2-40B4-BE49-F238E27FC236}">
                  <a16:creationId xmlns:a16="http://schemas.microsoft.com/office/drawing/2014/main" id="{6F6574A8-5712-43F5-8117-6CEFF4199DE7}"/>
                </a:ext>
              </a:extLst>
            </p:cNvPr>
            <p:cNvSpPr/>
            <p:nvPr/>
          </p:nvSpPr>
          <p:spPr>
            <a:xfrm>
              <a:off x="6548186" y="2519857"/>
              <a:ext cx="21702" cy="98308"/>
            </a:xfrm>
            <a:custGeom>
              <a:avLst/>
              <a:gdLst/>
              <a:ahLst/>
              <a:cxnLst/>
              <a:rect l="l" t="t" r="r" b="b"/>
              <a:pathLst>
                <a:path w="1068" h="4838" fill="none" extrusionOk="0">
                  <a:moveTo>
                    <a:pt x="1068" y="1"/>
                  </a:moveTo>
                  <a:cubicBezTo>
                    <a:pt x="334" y="1502"/>
                    <a:pt x="0" y="3170"/>
                    <a:pt x="0" y="4838"/>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2345;p75">
              <a:extLst>
                <a:ext uri="{FF2B5EF4-FFF2-40B4-BE49-F238E27FC236}">
                  <a16:creationId xmlns:a16="http://schemas.microsoft.com/office/drawing/2014/main" id="{5A933E70-570A-0EBA-E2B4-B38DB0FFC7E8}"/>
                </a:ext>
              </a:extLst>
            </p:cNvPr>
            <p:cNvSpPr/>
            <p:nvPr/>
          </p:nvSpPr>
          <p:spPr>
            <a:xfrm>
              <a:off x="6533271" y="2511729"/>
              <a:ext cx="19670" cy="83393"/>
            </a:xfrm>
            <a:custGeom>
              <a:avLst/>
              <a:gdLst/>
              <a:ahLst/>
              <a:cxnLst/>
              <a:rect l="l" t="t" r="r" b="b"/>
              <a:pathLst>
                <a:path w="968" h="4104" fill="none" extrusionOk="0">
                  <a:moveTo>
                    <a:pt x="968" y="1"/>
                  </a:moveTo>
                  <a:cubicBezTo>
                    <a:pt x="401" y="1335"/>
                    <a:pt x="134" y="2702"/>
                    <a:pt x="0" y="4103"/>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2346;p75">
              <a:extLst>
                <a:ext uri="{FF2B5EF4-FFF2-40B4-BE49-F238E27FC236}">
                  <a16:creationId xmlns:a16="http://schemas.microsoft.com/office/drawing/2014/main" id="{701C1A30-FF4B-5D01-B662-32B36F6FFF33}"/>
                </a:ext>
              </a:extLst>
            </p:cNvPr>
            <p:cNvSpPr/>
            <p:nvPr/>
          </p:nvSpPr>
          <p:spPr>
            <a:xfrm>
              <a:off x="6516995" y="2502910"/>
              <a:ext cx="26457" cy="80691"/>
            </a:xfrm>
            <a:custGeom>
              <a:avLst/>
              <a:gdLst/>
              <a:ahLst/>
              <a:cxnLst/>
              <a:rect l="l" t="t" r="r" b="b"/>
              <a:pathLst>
                <a:path w="1302" h="3971" fill="none" extrusionOk="0">
                  <a:moveTo>
                    <a:pt x="1302" y="1"/>
                  </a:moveTo>
                  <a:cubicBezTo>
                    <a:pt x="668" y="1268"/>
                    <a:pt x="201" y="2603"/>
                    <a:pt x="1" y="3970"/>
                  </a:cubicBezTo>
                </a:path>
              </a:pathLst>
            </a:custGeom>
            <a:noFill/>
            <a:ln w="5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2347;p75">
              <a:extLst>
                <a:ext uri="{FF2B5EF4-FFF2-40B4-BE49-F238E27FC236}">
                  <a16:creationId xmlns:a16="http://schemas.microsoft.com/office/drawing/2014/main" id="{C2D53626-0B6D-C4BE-9D21-7657D7792BA8}"/>
                </a:ext>
              </a:extLst>
            </p:cNvPr>
            <p:cNvSpPr/>
            <p:nvPr/>
          </p:nvSpPr>
          <p:spPr>
            <a:xfrm>
              <a:off x="6361435" y="1839421"/>
              <a:ext cx="216916" cy="155712"/>
            </a:xfrm>
            <a:custGeom>
              <a:avLst/>
              <a:gdLst/>
              <a:ahLst/>
              <a:cxnLst/>
              <a:rect l="l" t="t" r="r" b="b"/>
              <a:pathLst>
                <a:path w="10675" h="7663" extrusionOk="0">
                  <a:moveTo>
                    <a:pt x="9054" y="1"/>
                  </a:moveTo>
                  <a:cubicBezTo>
                    <a:pt x="8518" y="1"/>
                    <a:pt x="7965" y="352"/>
                    <a:pt x="7472" y="663"/>
                  </a:cubicBezTo>
                  <a:cubicBezTo>
                    <a:pt x="5671" y="1797"/>
                    <a:pt x="3703" y="2631"/>
                    <a:pt x="1635" y="3098"/>
                  </a:cubicBezTo>
                  <a:cubicBezTo>
                    <a:pt x="834" y="3265"/>
                    <a:pt x="34" y="3832"/>
                    <a:pt x="34" y="4666"/>
                  </a:cubicBezTo>
                  <a:cubicBezTo>
                    <a:pt x="0" y="5567"/>
                    <a:pt x="467" y="6334"/>
                    <a:pt x="1135" y="6834"/>
                  </a:cubicBezTo>
                  <a:cubicBezTo>
                    <a:pt x="1768" y="7335"/>
                    <a:pt x="2602" y="7568"/>
                    <a:pt x="3370" y="7635"/>
                  </a:cubicBezTo>
                  <a:cubicBezTo>
                    <a:pt x="3578" y="7653"/>
                    <a:pt x="3786" y="7662"/>
                    <a:pt x="3994" y="7662"/>
                  </a:cubicBezTo>
                  <a:cubicBezTo>
                    <a:pt x="6054" y="7662"/>
                    <a:pt x="8080" y="6772"/>
                    <a:pt x="9474" y="5167"/>
                  </a:cubicBezTo>
                  <a:cubicBezTo>
                    <a:pt x="10208" y="4333"/>
                    <a:pt x="10675" y="3232"/>
                    <a:pt x="10541" y="2098"/>
                  </a:cubicBezTo>
                  <a:cubicBezTo>
                    <a:pt x="10475" y="1297"/>
                    <a:pt x="10208" y="396"/>
                    <a:pt x="9507" y="96"/>
                  </a:cubicBezTo>
                  <a:cubicBezTo>
                    <a:pt x="9359" y="29"/>
                    <a:pt x="9207" y="1"/>
                    <a:pt x="9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2348;p75">
              <a:extLst>
                <a:ext uri="{FF2B5EF4-FFF2-40B4-BE49-F238E27FC236}">
                  <a16:creationId xmlns:a16="http://schemas.microsoft.com/office/drawing/2014/main" id="{AAC9804B-9547-CCE1-E86D-F62FD194CE7F}"/>
                </a:ext>
              </a:extLst>
            </p:cNvPr>
            <p:cNvSpPr/>
            <p:nvPr/>
          </p:nvSpPr>
          <p:spPr>
            <a:xfrm>
              <a:off x="5683621" y="2811997"/>
              <a:ext cx="247416" cy="180726"/>
            </a:xfrm>
            <a:custGeom>
              <a:avLst/>
              <a:gdLst/>
              <a:ahLst/>
              <a:cxnLst/>
              <a:rect l="l" t="t" r="r" b="b"/>
              <a:pathLst>
                <a:path w="12176" h="8894" extrusionOk="0">
                  <a:moveTo>
                    <a:pt x="10208" y="1"/>
                  </a:moveTo>
                  <a:cubicBezTo>
                    <a:pt x="8573" y="501"/>
                    <a:pt x="5771" y="1302"/>
                    <a:pt x="4103" y="1635"/>
                  </a:cubicBezTo>
                  <a:cubicBezTo>
                    <a:pt x="3469" y="1769"/>
                    <a:pt x="2802" y="1902"/>
                    <a:pt x="2302" y="2269"/>
                  </a:cubicBezTo>
                  <a:cubicBezTo>
                    <a:pt x="1802" y="2636"/>
                    <a:pt x="1468" y="3236"/>
                    <a:pt x="1168" y="3803"/>
                  </a:cubicBezTo>
                  <a:cubicBezTo>
                    <a:pt x="534" y="5071"/>
                    <a:pt x="0" y="6405"/>
                    <a:pt x="134" y="7773"/>
                  </a:cubicBezTo>
                  <a:cubicBezTo>
                    <a:pt x="167" y="8107"/>
                    <a:pt x="267" y="8474"/>
                    <a:pt x="501" y="8740"/>
                  </a:cubicBezTo>
                  <a:cubicBezTo>
                    <a:pt x="617" y="8843"/>
                    <a:pt x="779" y="8894"/>
                    <a:pt x="938" y="8894"/>
                  </a:cubicBezTo>
                  <a:cubicBezTo>
                    <a:pt x="1141" y="8894"/>
                    <a:pt x="1341" y="8809"/>
                    <a:pt x="1435" y="8640"/>
                  </a:cubicBezTo>
                  <a:cubicBezTo>
                    <a:pt x="1608" y="8747"/>
                    <a:pt x="1819" y="8800"/>
                    <a:pt x="2031" y="8800"/>
                  </a:cubicBezTo>
                  <a:cubicBezTo>
                    <a:pt x="2349" y="8800"/>
                    <a:pt x="2669" y="8680"/>
                    <a:pt x="2869" y="8440"/>
                  </a:cubicBezTo>
                  <a:cubicBezTo>
                    <a:pt x="3047" y="8555"/>
                    <a:pt x="3254" y="8611"/>
                    <a:pt x="3461" y="8611"/>
                  </a:cubicBezTo>
                  <a:cubicBezTo>
                    <a:pt x="3796" y="8611"/>
                    <a:pt x="4130" y="8462"/>
                    <a:pt x="4337" y="8173"/>
                  </a:cubicBezTo>
                  <a:cubicBezTo>
                    <a:pt x="4589" y="8370"/>
                    <a:pt x="4889" y="8448"/>
                    <a:pt x="5197" y="8448"/>
                  </a:cubicBezTo>
                  <a:cubicBezTo>
                    <a:pt x="5255" y="8448"/>
                    <a:pt x="5313" y="8445"/>
                    <a:pt x="5371" y="8440"/>
                  </a:cubicBezTo>
                  <a:cubicBezTo>
                    <a:pt x="5771" y="8407"/>
                    <a:pt x="6038" y="8140"/>
                    <a:pt x="6271" y="7840"/>
                  </a:cubicBezTo>
                  <a:cubicBezTo>
                    <a:pt x="6403" y="7870"/>
                    <a:pt x="6537" y="7883"/>
                    <a:pt x="6672" y="7883"/>
                  </a:cubicBezTo>
                  <a:cubicBezTo>
                    <a:pt x="7289" y="7883"/>
                    <a:pt x="7926" y="7595"/>
                    <a:pt x="8473" y="7239"/>
                  </a:cubicBezTo>
                  <a:cubicBezTo>
                    <a:pt x="9140" y="6806"/>
                    <a:pt x="9674" y="6172"/>
                    <a:pt x="10208" y="5638"/>
                  </a:cubicBezTo>
                  <a:cubicBezTo>
                    <a:pt x="10808" y="5104"/>
                    <a:pt x="11442" y="4604"/>
                    <a:pt x="12176" y="4404"/>
                  </a:cubicBezTo>
                  <a:cubicBezTo>
                    <a:pt x="11609" y="2903"/>
                    <a:pt x="10808" y="1502"/>
                    <a:pt x="10208" y="1"/>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2349;p75">
              <a:extLst>
                <a:ext uri="{FF2B5EF4-FFF2-40B4-BE49-F238E27FC236}">
                  <a16:creationId xmlns:a16="http://schemas.microsoft.com/office/drawing/2014/main" id="{B30A7914-C05A-1156-291F-6278A75E415F}"/>
                </a:ext>
              </a:extLst>
            </p:cNvPr>
            <p:cNvSpPr/>
            <p:nvPr/>
          </p:nvSpPr>
          <p:spPr>
            <a:xfrm>
              <a:off x="5626684" y="2889274"/>
              <a:ext cx="273182" cy="1397000"/>
            </a:xfrm>
            <a:custGeom>
              <a:avLst/>
              <a:gdLst/>
              <a:ahLst/>
              <a:cxnLst/>
              <a:rect l="l" t="t" r="r" b="b"/>
              <a:pathLst>
                <a:path w="13444" h="68750" extrusionOk="0">
                  <a:moveTo>
                    <a:pt x="6738" y="0"/>
                  </a:moveTo>
                  <a:cubicBezTo>
                    <a:pt x="3002" y="0"/>
                    <a:pt x="0" y="3003"/>
                    <a:pt x="0" y="6705"/>
                  </a:cubicBezTo>
                  <a:lnTo>
                    <a:pt x="0" y="67716"/>
                  </a:lnTo>
                  <a:cubicBezTo>
                    <a:pt x="0" y="68283"/>
                    <a:pt x="467" y="68750"/>
                    <a:pt x="1068" y="68750"/>
                  </a:cubicBezTo>
                  <a:cubicBezTo>
                    <a:pt x="1635" y="68750"/>
                    <a:pt x="2102" y="68249"/>
                    <a:pt x="2102" y="67682"/>
                  </a:cubicBezTo>
                  <a:lnTo>
                    <a:pt x="2102" y="6705"/>
                  </a:lnTo>
                  <a:cubicBezTo>
                    <a:pt x="2102" y="4170"/>
                    <a:pt x="4170" y="2102"/>
                    <a:pt x="6738" y="2102"/>
                  </a:cubicBezTo>
                  <a:cubicBezTo>
                    <a:pt x="9274" y="2102"/>
                    <a:pt x="11342" y="4170"/>
                    <a:pt x="11342" y="6705"/>
                  </a:cubicBezTo>
                  <a:lnTo>
                    <a:pt x="11342" y="11642"/>
                  </a:lnTo>
                  <a:cubicBezTo>
                    <a:pt x="11342" y="12209"/>
                    <a:pt x="11809" y="12676"/>
                    <a:pt x="12409" y="12676"/>
                  </a:cubicBezTo>
                  <a:cubicBezTo>
                    <a:pt x="12976" y="12676"/>
                    <a:pt x="13443" y="12209"/>
                    <a:pt x="13443" y="11642"/>
                  </a:cubicBezTo>
                  <a:lnTo>
                    <a:pt x="13443" y="6705"/>
                  </a:lnTo>
                  <a:cubicBezTo>
                    <a:pt x="13443" y="3003"/>
                    <a:pt x="10441" y="0"/>
                    <a:pt x="6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2350;p75">
              <a:extLst>
                <a:ext uri="{FF2B5EF4-FFF2-40B4-BE49-F238E27FC236}">
                  <a16:creationId xmlns:a16="http://schemas.microsoft.com/office/drawing/2014/main" id="{020C6E39-4652-0687-87CA-7557837C3F92}"/>
                </a:ext>
              </a:extLst>
            </p:cNvPr>
            <p:cNvSpPr/>
            <p:nvPr/>
          </p:nvSpPr>
          <p:spPr>
            <a:xfrm>
              <a:off x="5838154" y="3113627"/>
              <a:ext cx="81361" cy="81361"/>
            </a:xfrm>
            <a:custGeom>
              <a:avLst/>
              <a:gdLst/>
              <a:ahLst/>
              <a:cxnLst/>
              <a:rect l="l" t="t" r="r" b="b"/>
              <a:pathLst>
                <a:path w="4004" h="4004" extrusionOk="0">
                  <a:moveTo>
                    <a:pt x="668" y="1"/>
                  </a:moveTo>
                  <a:cubicBezTo>
                    <a:pt x="268" y="1"/>
                    <a:pt x="1" y="301"/>
                    <a:pt x="1" y="668"/>
                  </a:cubicBezTo>
                  <a:lnTo>
                    <a:pt x="1" y="3336"/>
                  </a:lnTo>
                  <a:cubicBezTo>
                    <a:pt x="1" y="3737"/>
                    <a:pt x="268" y="4004"/>
                    <a:pt x="668" y="4004"/>
                  </a:cubicBezTo>
                  <a:lnTo>
                    <a:pt x="3336" y="4004"/>
                  </a:lnTo>
                  <a:cubicBezTo>
                    <a:pt x="3703" y="4004"/>
                    <a:pt x="4004" y="3703"/>
                    <a:pt x="4004" y="3336"/>
                  </a:cubicBezTo>
                  <a:lnTo>
                    <a:pt x="4004" y="668"/>
                  </a:lnTo>
                  <a:cubicBezTo>
                    <a:pt x="4004" y="301"/>
                    <a:pt x="3703" y="1"/>
                    <a:pt x="3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2351;p75">
              <a:extLst>
                <a:ext uri="{FF2B5EF4-FFF2-40B4-BE49-F238E27FC236}">
                  <a16:creationId xmlns:a16="http://schemas.microsoft.com/office/drawing/2014/main" id="{1D5F20DE-E72C-6BB2-5628-E25637C62D15}"/>
                </a:ext>
              </a:extLst>
            </p:cNvPr>
            <p:cNvSpPr/>
            <p:nvPr/>
          </p:nvSpPr>
          <p:spPr>
            <a:xfrm>
              <a:off x="5354884" y="4244232"/>
              <a:ext cx="341640" cy="339608"/>
            </a:xfrm>
            <a:custGeom>
              <a:avLst/>
              <a:gdLst/>
              <a:ahLst/>
              <a:cxnLst/>
              <a:rect l="l" t="t" r="r" b="b"/>
              <a:pathLst>
                <a:path w="16813" h="16713" extrusionOk="0">
                  <a:moveTo>
                    <a:pt x="7839" y="1"/>
                  </a:moveTo>
                  <a:cubicBezTo>
                    <a:pt x="3536" y="1"/>
                    <a:pt x="0" y="3503"/>
                    <a:pt x="0" y="7840"/>
                  </a:cubicBezTo>
                  <a:lnTo>
                    <a:pt x="0" y="15678"/>
                  </a:lnTo>
                  <a:cubicBezTo>
                    <a:pt x="0" y="16246"/>
                    <a:pt x="467" y="16713"/>
                    <a:pt x="1034" y="16713"/>
                  </a:cubicBezTo>
                  <a:cubicBezTo>
                    <a:pt x="1601" y="16713"/>
                    <a:pt x="2102" y="16246"/>
                    <a:pt x="2102" y="15678"/>
                  </a:cubicBezTo>
                  <a:lnTo>
                    <a:pt x="2102" y="7840"/>
                  </a:lnTo>
                  <a:cubicBezTo>
                    <a:pt x="2102" y="4671"/>
                    <a:pt x="4670" y="2069"/>
                    <a:pt x="7839" y="2069"/>
                  </a:cubicBezTo>
                  <a:lnTo>
                    <a:pt x="15778" y="2069"/>
                  </a:lnTo>
                  <a:cubicBezTo>
                    <a:pt x="16345" y="2069"/>
                    <a:pt x="16812" y="1602"/>
                    <a:pt x="16812" y="1035"/>
                  </a:cubicBezTo>
                  <a:cubicBezTo>
                    <a:pt x="16812" y="468"/>
                    <a:pt x="16345" y="1"/>
                    <a:pt x="15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2352;p75">
              <a:extLst>
                <a:ext uri="{FF2B5EF4-FFF2-40B4-BE49-F238E27FC236}">
                  <a16:creationId xmlns:a16="http://schemas.microsoft.com/office/drawing/2014/main" id="{A64E6F6F-4B87-00C1-A1C8-CA0D95ADA0DB}"/>
                </a:ext>
              </a:extLst>
            </p:cNvPr>
            <p:cNvSpPr/>
            <p:nvPr/>
          </p:nvSpPr>
          <p:spPr>
            <a:xfrm>
              <a:off x="5653791" y="4244232"/>
              <a:ext cx="277246" cy="339608"/>
            </a:xfrm>
            <a:custGeom>
              <a:avLst/>
              <a:gdLst/>
              <a:ahLst/>
              <a:cxnLst/>
              <a:rect l="l" t="t" r="r" b="b"/>
              <a:pathLst>
                <a:path w="13644" h="16713" extrusionOk="0">
                  <a:moveTo>
                    <a:pt x="1068" y="1"/>
                  </a:moveTo>
                  <a:cubicBezTo>
                    <a:pt x="468" y="1"/>
                    <a:pt x="1" y="468"/>
                    <a:pt x="1" y="1035"/>
                  </a:cubicBezTo>
                  <a:cubicBezTo>
                    <a:pt x="1" y="1602"/>
                    <a:pt x="468" y="2069"/>
                    <a:pt x="1068" y="2069"/>
                  </a:cubicBezTo>
                  <a:lnTo>
                    <a:pt x="5805" y="2069"/>
                  </a:lnTo>
                  <a:cubicBezTo>
                    <a:pt x="8974" y="2069"/>
                    <a:pt x="11576" y="4671"/>
                    <a:pt x="11576" y="7840"/>
                  </a:cubicBezTo>
                  <a:lnTo>
                    <a:pt x="11576" y="15678"/>
                  </a:lnTo>
                  <a:cubicBezTo>
                    <a:pt x="11576" y="16246"/>
                    <a:pt x="12009" y="16713"/>
                    <a:pt x="12610" y="16713"/>
                  </a:cubicBezTo>
                  <a:cubicBezTo>
                    <a:pt x="13177" y="16713"/>
                    <a:pt x="13644" y="16246"/>
                    <a:pt x="13644" y="15678"/>
                  </a:cubicBezTo>
                  <a:lnTo>
                    <a:pt x="13644" y="7840"/>
                  </a:lnTo>
                  <a:cubicBezTo>
                    <a:pt x="13644" y="3536"/>
                    <a:pt x="10141" y="1"/>
                    <a:pt x="5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2353;p75">
              <a:extLst>
                <a:ext uri="{FF2B5EF4-FFF2-40B4-BE49-F238E27FC236}">
                  <a16:creationId xmlns:a16="http://schemas.microsoft.com/office/drawing/2014/main" id="{F8A8260B-0516-6A60-D439-29047185497F}"/>
                </a:ext>
              </a:extLst>
            </p:cNvPr>
            <p:cNvSpPr/>
            <p:nvPr/>
          </p:nvSpPr>
          <p:spPr>
            <a:xfrm>
              <a:off x="5334543" y="4522149"/>
              <a:ext cx="82032" cy="81341"/>
            </a:xfrm>
            <a:custGeom>
              <a:avLst/>
              <a:gdLst/>
              <a:ahLst/>
              <a:cxnLst/>
              <a:rect l="l" t="t" r="r" b="b"/>
              <a:pathLst>
                <a:path w="4037" h="4003" extrusionOk="0">
                  <a:moveTo>
                    <a:pt x="668" y="0"/>
                  </a:moveTo>
                  <a:cubicBezTo>
                    <a:pt x="301" y="0"/>
                    <a:pt x="0" y="300"/>
                    <a:pt x="0" y="667"/>
                  </a:cubicBezTo>
                  <a:lnTo>
                    <a:pt x="0" y="3336"/>
                  </a:lnTo>
                  <a:cubicBezTo>
                    <a:pt x="0" y="3703"/>
                    <a:pt x="301" y="4003"/>
                    <a:pt x="668" y="4003"/>
                  </a:cubicBezTo>
                  <a:lnTo>
                    <a:pt x="3369" y="4003"/>
                  </a:lnTo>
                  <a:cubicBezTo>
                    <a:pt x="3770" y="4003"/>
                    <a:pt x="4037" y="3703"/>
                    <a:pt x="4003" y="3336"/>
                  </a:cubicBezTo>
                  <a:lnTo>
                    <a:pt x="4003" y="667"/>
                  </a:lnTo>
                  <a:cubicBezTo>
                    <a:pt x="4003" y="300"/>
                    <a:pt x="3703" y="0"/>
                    <a:pt x="3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2354;p75">
              <a:extLst>
                <a:ext uri="{FF2B5EF4-FFF2-40B4-BE49-F238E27FC236}">
                  <a16:creationId xmlns:a16="http://schemas.microsoft.com/office/drawing/2014/main" id="{28DF1256-C899-4269-4253-173248B9150A}"/>
                </a:ext>
              </a:extLst>
            </p:cNvPr>
            <p:cNvSpPr/>
            <p:nvPr/>
          </p:nvSpPr>
          <p:spPr>
            <a:xfrm>
              <a:off x="5484343" y="4522149"/>
              <a:ext cx="81361" cy="81341"/>
            </a:xfrm>
            <a:custGeom>
              <a:avLst/>
              <a:gdLst/>
              <a:ahLst/>
              <a:cxnLst/>
              <a:rect l="l" t="t" r="r" b="b"/>
              <a:pathLst>
                <a:path w="4004" h="4003" extrusionOk="0">
                  <a:moveTo>
                    <a:pt x="667" y="0"/>
                  </a:moveTo>
                  <a:cubicBezTo>
                    <a:pt x="301" y="0"/>
                    <a:pt x="0" y="300"/>
                    <a:pt x="0" y="667"/>
                  </a:cubicBezTo>
                  <a:lnTo>
                    <a:pt x="0" y="3336"/>
                  </a:lnTo>
                  <a:cubicBezTo>
                    <a:pt x="0" y="3703"/>
                    <a:pt x="301" y="4003"/>
                    <a:pt x="667" y="4003"/>
                  </a:cubicBezTo>
                  <a:lnTo>
                    <a:pt x="3336" y="4003"/>
                  </a:lnTo>
                  <a:cubicBezTo>
                    <a:pt x="3736" y="4003"/>
                    <a:pt x="4003" y="3703"/>
                    <a:pt x="4003" y="3336"/>
                  </a:cubicBezTo>
                  <a:lnTo>
                    <a:pt x="4003" y="667"/>
                  </a:lnTo>
                  <a:cubicBezTo>
                    <a:pt x="4003" y="300"/>
                    <a:pt x="3736" y="0"/>
                    <a:pt x="3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2355;p75">
              <a:extLst>
                <a:ext uri="{FF2B5EF4-FFF2-40B4-BE49-F238E27FC236}">
                  <a16:creationId xmlns:a16="http://schemas.microsoft.com/office/drawing/2014/main" id="{EF26BA5B-E3FD-94E0-A89D-D6C714AF6919}"/>
                </a:ext>
              </a:extLst>
            </p:cNvPr>
            <p:cNvSpPr/>
            <p:nvPr/>
          </p:nvSpPr>
          <p:spPr>
            <a:xfrm>
              <a:off x="5870016" y="4522149"/>
              <a:ext cx="81361" cy="81341"/>
            </a:xfrm>
            <a:custGeom>
              <a:avLst/>
              <a:gdLst/>
              <a:ahLst/>
              <a:cxnLst/>
              <a:rect l="l" t="t" r="r" b="b"/>
              <a:pathLst>
                <a:path w="4004" h="4003" extrusionOk="0">
                  <a:moveTo>
                    <a:pt x="668" y="0"/>
                  </a:moveTo>
                  <a:cubicBezTo>
                    <a:pt x="301" y="0"/>
                    <a:pt x="1" y="300"/>
                    <a:pt x="1" y="667"/>
                  </a:cubicBezTo>
                  <a:lnTo>
                    <a:pt x="1" y="3336"/>
                  </a:lnTo>
                  <a:cubicBezTo>
                    <a:pt x="1" y="3703"/>
                    <a:pt x="301" y="4003"/>
                    <a:pt x="668" y="4003"/>
                  </a:cubicBezTo>
                  <a:lnTo>
                    <a:pt x="3336" y="4003"/>
                  </a:lnTo>
                  <a:cubicBezTo>
                    <a:pt x="3670" y="4003"/>
                    <a:pt x="3970" y="3703"/>
                    <a:pt x="4003" y="3336"/>
                  </a:cubicBezTo>
                  <a:lnTo>
                    <a:pt x="4003" y="667"/>
                  </a:lnTo>
                  <a:cubicBezTo>
                    <a:pt x="4003" y="300"/>
                    <a:pt x="3703" y="0"/>
                    <a:pt x="3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2356;p75">
              <a:extLst>
                <a:ext uri="{FF2B5EF4-FFF2-40B4-BE49-F238E27FC236}">
                  <a16:creationId xmlns:a16="http://schemas.microsoft.com/office/drawing/2014/main" id="{4169EDB3-4DA2-1BEF-5BED-2440A830CA2A}"/>
                </a:ext>
              </a:extLst>
            </p:cNvPr>
            <p:cNvSpPr/>
            <p:nvPr/>
          </p:nvSpPr>
          <p:spPr>
            <a:xfrm>
              <a:off x="5687685" y="2922375"/>
              <a:ext cx="124054" cy="48260"/>
            </a:xfrm>
            <a:custGeom>
              <a:avLst/>
              <a:gdLst/>
              <a:ahLst/>
              <a:cxnLst/>
              <a:rect l="l" t="t" r="r" b="b"/>
              <a:pathLst>
                <a:path w="6105" h="2375" extrusionOk="0">
                  <a:moveTo>
                    <a:pt x="3925" y="1"/>
                  </a:moveTo>
                  <a:cubicBezTo>
                    <a:pt x="3829" y="1"/>
                    <a:pt x="3733" y="20"/>
                    <a:pt x="3636" y="39"/>
                  </a:cubicBezTo>
                  <a:cubicBezTo>
                    <a:pt x="3470" y="73"/>
                    <a:pt x="3303" y="206"/>
                    <a:pt x="3169" y="273"/>
                  </a:cubicBezTo>
                  <a:cubicBezTo>
                    <a:pt x="3136" y="139"/>
                    <a:pt x="2969" y="39"/>
                    <a:pt x="2802" y="6"/>
                  </a:cubicBezTo>
                  <a:cubicBezTo>
                    <a:pt x="2636" y="6"/>
                    <a:pt x="2469" y="39"/>
                    <a:pt x="2302" y="139"/>
                  </a:cubicBezTo>
                  <a:cubicBezTo>
                    <a:pt x="2135" y="206"/>
                    <a:pt x="2002" y="340"/>
                    <a:pt x="1902" y="473"/>
                  </a:cubicBezTo>
                  <a:cubicBezTo>
                    <a:pt x="1935" y="306"/>
                    <a:pt x="1768" y="139"/>
                    <a:pt x="1602" y="73"/>
                  </a:cubicBezTo>
                  <a:cubicBezTo>
                    <a:pt x="1562" y="65"/>
                    <a:pt x="1521" y="61"/>
                    <a:pt x="1479" y="61"/>
                  </a:cubicBezTo>
                  <a:cubicBezTo>
                    <a:pt x="1344" y="61"/>
                    <a:pt x="1203" y="104"/>
                    <a:pt x="1101" y="206"/>
                  </a:cubicBezTo>
                  <a:cubicBezTo>
                    <a:pt x="968" y="340"/>
                    <a:pt x="834" y="473"/>
                    <a:pt x="768" y="640"/>
                  </a:cubicBezTo>
                  <a:cubicBezTo>
                    <a:pt x="401" y="1174"/>
                    <a:pt x="134" y="1741"/>
                    <a:pt x="0" y="2374"/>
                  </a:cubicBezTo>
                  <a:cubicBezTo>
                    <a:pt x="1969" y="2341"/>
                    <a:pt x="3970" y="2208"/>
                    <a:pt x="5838" y="2208"/>
                  </a:cubicBezTo>
                  <a:cubicBezTo>
                    <a:pt x="5938" y="1841"/>
                    <a:pt x="6071" y="1507"/>
                    <a:pt x="6105" y="1140"/>
                  </a:cubicBezTo>
                  <a:cubicBezTo>
                    <a:pt x="6105" y="740"/>
                    <a:pt x="6005" y="340"/>
                    <a:pt x="5671" y="173"/>
                  </a:cubicBezTo>
                  <a:cubicBezTo>
                    <a:pt x="5571" y="106"/>
                    <a:pt x="5471" y="81"/>
                    <a:pt x="5367" y="81"/>
                  </a:cubicBezTo>
                  <a:cubicBezTo>
                    <a:pt x="5263" y="81"/>
                    <a:pt x="5154" y="106"/>
                    <a:pt x="5037" y="139"/>
                  </a:cubicBezTo>
                  <a:cubicBezTo>
                    <a:pt x="4871" y="173"/>
                    <a:pt x="4637" y="240"/>
                    <a:pt x="4470" y="373"/>
                  </a:cubicBezTo>
                  <a:cubicBezTo>
                    <a:pt x="4437" y="206"/>
                    <a:pt x="4304" y="73"/>
                    <a:pt x="4137" y="39"/>
                  </a:cubicBezTo>
                  <a:cubicBezTo>
                    <a:pt x="4066" y="11"/>
                    <a:pt x="3996" y="1"/>
                    <a:pt x="3925" y="1"/>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2357;p75">
              <a:extLst>
                <a:ext uri="{FF2B5EF4-FFF2-40B4-BE49-F238E27FC236}">
                  <a16:creationId xmlns:a16="http://schemas.microsoft.com/office/drawing/2014/main" id="{D0FE1E76-058B-D5B1-23C8-344FCE7EC9D4}"/>
                </a:ext>
              </a:extLst>
            </p:cNvPr>
            <p:cNvSpPr/>
            <p:nvPr/>
          </p:nvSpPr>
          <p:spPr>
            <a:xfrm>
              <a:off x="5714121" y="2938753"/>
              <a:ext cx="10180" cy="42042"/>
            </a:xfrm>
            <a:custGeom>
              <a:avLst/>
              <a:gdLst/>
              <a:ahLst/>
              <a:cxnLst/>
              <a:rect l="l" t="t" r="r" b="b"/>
              <a:pathLst>
                <a:path w="501" h="2069" fill="none" extrusionOk="0">
                  <a:moveTo>
                    <a:pt x="0" y="2069"/>
                  </a:moveTo>
                  <a:cubicBezTo>
                    <a:pt x="67" y="1368"/>
                    <a:pt x="234" y="668"/>
                    <a:pt x="501" y="1"/>
                  </a:cubicBezTo>
                </a:path>
              </a:pathLst>
            </a:custGeom>
            <a:noFill/>
            <a:ln w="5000" cap="rnd" cmpd="sng">
              <a:solidFill>
                <a:srgbClr val="AD62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2358;p75">
              <a:extLst>
                <a:ext uri="{FF2B5EF4-FFF2-40B4-BE49-F238E27FC236}">
                  <a16:creationId xmlns:a16="http://schemas.microsoft.com/office/drawing/2014/main" id="{67663F11-9841-A28A-6232-E6A958E9CDEB}"/>
                </a:ext>
              </a:extLst>
            </p:cNvPr>
            <p:cNvSpPr/>
            <p:nvPr/>
          </p:nvSpPr>
          <p:spPr>
            <a:xfrm>
              <a:off x="5741919" y="2934019"/>
              <a:ext cx="8819" cy="44074"/>
            </a:xfrm>
            <a:custGeom>
              <a:avLst/>
              <a:gdLst/>
              <a:ahLst/>
              <a:cxnLst/>
              <a:rect l="l" t="t" r="r" b="b"/>
              <a:pathLst>
                <a:path w="434" h="2169" fill="none" extrusionOk="0">
                  <a:moveTo>
                    <a:pt x="0" y="2168"/>
                  </a:moveTo>
                  <a:cubicBezTo>
                    <a:pt x="67" y="1434"/>
                    <a:pt x="234" y="734"/>
                    <a:pt x="434" y="0"/>
                  </a:cubicBezTo>
                </a:path>
              </a:pathLst>
            </a:custGeom>
            <a:noFill/>
            <a:ln w="5000" cap="rnd" cmpd="sng">
              <a:solidFill>
                <a:srgbClr val="AD62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2359;p75">
              <a:extLst>
                <a:ext uri="{FF2B5EF4-FFF2-40B4-BE49-F238E27FC236}">
                  <a16:creationId xmlns:a16="http://schemas.microsoft.com/office/drawing/2014/main" id="{6D128E36-1741-2A9D-462C-5614702E57BE}"/>
                </a:ext>
              </a:extLst>
            </p:cNvPr>
            <p:cNvSpPr/>
            <p:nvPr/>
          </p:nvSpPr>
          <p:spPr>
            <a:xfrm>
              <a:off x="5771728" y="2934019"/>
              <a:ext cx="7478" cy="39319"/>
            </a:xfrm>
            <a:custGeom>
              <a:avLst/>
              <a:gdLst/>
              <a:ahLst/>
              <a:cxnLst/>
              <a:rect l="l" t="t" r="r" b="b"/>
              <a:pathLst>
                <a:path w="368" h="1935" fill="none" extrusionOk="0">
                  <a:moveTo>
                    <a:pt x="368" y="0"/>
                  </a:moveTo>
                  <a:cubicBezTo>
                    <a:pt x="201" y="634"/>
                    <a:pt x="101" y="1268"/>
                    <a:pt x="1" y="1935"/>
                  </a:cubicBezTo>
                </a:path>
              </a:pathLst>
            </a:custGeom>
            <a:noFill/>
            <a:ln w="5000" cap="rnd" cmpd="sng">
              <a:solidFill>
                <a:srgbClr val="AD62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2360;p75">
              <a:extLst>
                <a:ext uri="{FF2B5EF4-FFF2-40B4-BE49-F238E27FC236}">
                  <a16:creationId xmlns:a16="http://schemas.microsoft.com/office/drawing/2014/main" id="{9CC2C78E-7DDE-0FF7-0091-EE81B58ABA7A}"/>
                </a:ext>
              </a:extLst>
            </p:cNvPr>
            <p:cNvSpPr/>
            <p:nvPr/>
          </p:nvSpPr>
          <p:spPr>
            <a:xfrm>
              <a:off x="5652430" y="2861273"/>
              <a:ext cx="148478" cy="69372"/>
            </a:xfrm>
            <a:custGeom>
              <a:avLst/>
              <a:gdLst/>
              <a:ahLst/>
              <a:cxnLst/>
              <a:rect l="l" t="t" r="r" b="b"/>
              <a:pathLst>
                <a:path w="7307" h="3414" extrusionOk="0">
                  <a:moveTo>
                    <a:pt x="5471" y="0"/>
                  </a:moveTo>
                  <a:cubicBezTo>
                    <a:pt x="3808" y="0"/>
                    <a:pt x="1749" y="1553"/>
                    <a:pt x="601" y="2212"/>
                  </a:cubicBezTo>
                  <a:cubicBezTo>
                    <a:pt x="435" y="2346"/>
                    <a:pt x="268" y="2413"/>
                    <a:pt x="168" y="2579"/>
                  </a:cubicBezTo>
                  <a:cubicBezTo>
                    <a:pt x="34" y="2713"/>
                    <a:pt x="1" y="2980"/>
                    <a:pt x="68" y="3146"/>
                  </a:cubicBezTo>
                  <a:cubicBezTo>
                    <a:pt x="201" y="3413"/>
                    <a:pt x="568" y="3413"/>
                    <a:pt x="868" y="3413"/>
                  </a:cubicBezTo>
                  <a:cubicBezTo>
                    <a:pt x="2069" y="3347"/>
                    <a:pt x="3237" y="3013"/>
                    <a:pt x="4337" y="2479"/>
                  </a:cubicBezTo>
                  <a:cubicBezTo>
                    <a:pt x="4445" y="2509"/>
                    <a:pt x="4593" y="2524"/>
                    <a:pt x="4767" y="2524"/>
                  </a:cubicBezTo>
                  <a:cubicBezTo>
                    <a:pt x="5568" y="2524"/>
                    <a:pt x="6905" y="2209"/>
                    <a:pt x="7206" y="1579"/>
                  </a:cubicBezTo>
                  <a:cubicBezTo>
                    <a:pt x="7306" y="1345"/>
                    <a:pt x="7306" y="1078"/>
                    <a:pt x="7073" y="745"/>
                  </a:cubicBezTo>
                  <a:cubicBezTo>
                    <a:pt x="6635" y="208"/>
                    <a:pt x="6079" y="0"/>
                    <a:pt x="5471" y="0"/>
                  </a:cubicBezTo>
                  <a:close/>
                </a:path>
              </a:pathLst>
            </a:custGeom>
            <a:solidFill>
              <a:srgbClr val="F7B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79" name="Google Shape;884;p67">
            <a:extLst>
              <a:ext uri="{FF2B5EF4-FFF2-40B4-BE49-F238E27FC236}">
                <a16:creationId xmlns:a16="http://schemas.microsoft.com/office/drawing/2014/main" id="{5DC99D5D-D44F-31C7-FD8B-A7DBEFACBAD2}"/>
              </a:ext>
            </a:extLst>
          </p:cNvPr>
          <p:cNvPicPr preferRelativeResize="0"/>
          <p:nvPr/>
        </p:nvPicPr>
        <p:blipFill rotWithShape="1">
          <a:blip r:embed="rId7">
            <a:alphaModFix/>
          </a:blip>
          <a:srcRect l="34274" t="6569" r="46423" b="72798"/>
          <a:stretch/>
        </p:blipFill>
        <p:spPr>
          <a:xfrm>
            <a:off x="0" y="2478412"/>
            <a:ext cx="909251" cy="860875"/>
          </a:xfrm>
          <a:prstGeom prst="rect">
            <a:avLst/>
          </a:prstGeom>
          <a:noFill/>
          <a:ln>
            <a:noFill/>
          </a:ln>
        </p:spPr>
      </p:pic>
      <p:sp>
        <p:nvSpPr>
          <p:cNvPr id="881" name="Google Shape;801;p47">
            <a:extLst>
              <a:ext uri="{FF2B5EF4-FFF2-40B4-BE49-F238E27FC236}">
                <a16:creationId xmlns:a16="http://schemas.microsoft.com/office/drawing/2014/main" id="{4BC0E9B4-B19E-D4BC-8873-507CCDAAE958}"/>
              </a:ext>
            </a:extLst>
          </p:cNvPr>
          <p:cNvSpPr txBox="1">
            <a:spLocks/>
          </p:cNvSpPr>
          <p:nvPr/>
        </p:nvSpPr>
        <p:spPr>
          <a:xfrm>
            <a:off x="696579" y="2943806"/>
            <a:ext cx="6780009" cy="184009"/>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a:lnSpc>
                <a:spcPct val="150000"/>
              </a:lnSpc>
            </a:pPr>
            <a:r>
              <a:rPr lang="en-US" sz="1800" b="1" u="sng" dirty="0">
                <a:solidFill>
                  <a:schemeClr val="bg1">
                    <a:lumMod val="75000"/>
                  </a:schemeClr>
                </a:solidFill>
              </a:rPr>
              <a:t>Safinamide</a:t>
            </a:r>
            <a:r>
              <a:rPr lang="en-US" b="1" dirty="0"/>
              <a:t>, an approved treatment for mid-to-late-stage Parkinson’s, acts as a selective MAO-B inhibitor and dopamine reuptake inhibitor to maintain dopamine levels. It also blocks sodium channels and modifies calcium channels, enhancing cognitive function and protecting neurons. Recent advancements aim to improve its effectiveness.</a:t>
            </a:r>
          </a:p>
        </p:txBody>
      </p:sp>
    </p:spTree>
    <p:extLst>
      <p:ext uri="{BB962C8B-B14F-4D97-AF65-F5344CB8AC3E}">
        <p14:creationId xmlns:p14="http://schemas.microsoft.com/office/powerpoint/2010/main" val="3058605154"/>
      </p:ext>
    </p:extLst>
  </p:cSld>
  <p:clrMapOvr>
    <a:masterClrMapping/>
  </p:clrMapOvr>
</p:sld>
</file>

<file path=ppt/theme/theme1.xml><?xml version="1.0" encoding="utf-8"?>
<a:theme xmlns:a="http://schemas.openxmlformats.org/drawingml/2006/main" name="World Parkinson's Disease Day by Slidesgo">
  <a:themeElements>
    <a:clrScheme name="Simple Light">
      <a:dk1>
        <a:srgbClr val="525272"/>
      </a:dk1>
      <a:lt1>
        <a:srgbClr val="838391"/>
      </a:lt1>
      <a:dk2>
        <a:srgbClr val="95C4C6"/>
      </a:dk2>
      <a:lt2>
        <a:srgbClr val="D66B6B"/>
      </a:lt2>
      <a:accent1>
        <a:srgbClr val="F28C8C"/>
      </a:accent1>
      <a:accent2>
        <a:srgbClr val="FFB8B8"/>
      </a:accent2>
      <a:accent3>
        <a:srgbClr val="A06944"/>
      </a:accent3>
      <a:accent4>
        <a:srgbClr val="E8BC7E"/>
      </a:accent4>
      <a:accent5>
        <a:srgbClr val="F9DCC7"/>
      </a:accent5>
      <a:accent6>
        <a:srgbClr val="FEF0E6"/>
      </a:accent6>
      <a:hlink>
        <a:srgbClr val="5252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1541</Words>
  <Application>Microsoft Office PowerPoint</Application>
  <PresentationFormat>On-screen Show (16:9)</PresentationFormat>
  <Paragraphs>183</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World Parkinson's Disease Day by Slidesgo</vt:lpstr>
      <vt:lpstr>ASCLEPIUS</vt:lpstr>
      <vt:lpstr>Name</vt:lpstr>
      <vt:lpstr>Name</vt:lpstr>
      <vt:lpstr>Colour</vt:lpstr>
      <vt:lpstr>Logo</vt:lpstr>
      <vt:lpstr>Slogan</vt:lpstr>
      <vt:lpstr>Poster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Brochure</vt:lpstr>
      <vt:lpstr>PowerPoint Presentation</vt:lpstr>
      <vt:lpstr>PowerPoint Presentation</vt:lpstr>
      <vt:lpstr>PowerPoint Presentation</vt:lpstr>
      <vt:lpstr>PowerPoint Presentation</vt:lpstr>
      <vt:lpstr>PowerPoint Presentation</vt:lpstr>
      <vt:lpstr>PowerPoint Presentation</vt:lpstr>
      <vt:lpstr>BORD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ASCLEPIUS</dc:title>
  <dc:creator>pc</dc:creator>
  <cp:lastModifiedBy>Aliaa Omar Ali Mohamed</cp:lastModifiedBy>
  <cp:revision>6</cp:revision>
  <dcterms:modified xsi:type="dcterms:W3CDTF">2025-03-22T10:19:50Z</dcterms:modified>
</cp:coreProperties>
</file>